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6" r:id="rId1"/>
  </p:sldMasterIdLst>
  <p:notesMasterIdLst>
    <p:notesMasterId r:id="rId7"/>
  </p:notesMasterIdLst>
  <p:sldIdLst>
    <p:sldId id="303" r:id="rId2"/>
    <p:sldId id="304" r:id="rId3"/>
    <p:sldId id="308" r:id="rId4"/>
    <p:sldId id="309" r:id="rId5"/>
    <p:sldId id="307" r:id="rId6"/>
  </p:sldIdLst>
  <p:sldSz cx="9144000" cy="5143500" type="screen16x9"/>
  <p:notesSz cx="6858000" cy="9144000"/>
  <p:custDataLst>
    <p:tags r:id="rId8"/>
  </p:custDataLst>
  <p:defaultTextStyle>
    <a:defPPr>
      <a:defRPr lang="zh-CN"/>
    </a:defPPr>
    <a:lvl1pPr algn="l" defTabSz="685800" rtl="0" fontAlgn="base">
      <a:spcBef>
        <a:spcPct val="0"/>
      </a:spcBef>
      <a:spcAft>
        <a:spcPct val="0"/>
      </a:spcAft>
      <a:buFont typeface="Arial" pitchFamily="34" charset="0"/>
      <a:defRPr sz="13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342900" algn="l" defTabSz="685800" rtl="0" fontAlgn="base">
      <a:spcBef>
        <a:spcPct val="0"/>
      </a:spcBef>
      <a:spcAft>
        <a:spcPct val="0"/>
      </a:spcAft>
      <a:buFont typeface="Arial" pitchFamily="34" charset="0"/>
      <a:defRPr sz="13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685800" algn="l" defTabSz="685800" rtl="0" fontAlgn="base">
      <a:spcBef>
        <a:spcPct val="0"/>
      </a:spcBef>
      <a:spcAft>
        <a:spcPct val="0"/>
      </a:spcAft>
      <a:buFont typeface="Arial" pitchFamily="34" charset="0"/>
      <a:defRPr sz="13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028700" algn="l" defTabSz="685800" rtl="0" fontAlgn="base">
      <a:spcBef>
        <a:spcPct val="0"/>
      </a:spcBef>
      <a:spcAft>
        <a:spcPct val="0"/>
      </a:spcAft>
      <a:buFont typeface="Arial" pitchFamily="34" charset="0"/>
      <a:defRPr sz="13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371600" algn="l" defTabSz="685800" rtl="0" fontAlgn="base">
      <a:spcBef>
        <a:spcPct val="0"/>
      </a:spcBef>
      <a:spcAft>
        <a:spcPct val="0"/>
      </a:spcAft>
      <a:buFont typeface="Arial" pitchFamily="34" charset="0"/>
      <a:defRPr sz="13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ED0FE"/>
    <a:srgbClr val="0DD6F1"/>
    <a:srgbClr val="C8F6FC"/>
    <a:srgbClr val="CCFFFF"/>
    <a:srgbClr val="000000"/>
    <a:srgbClr val="3148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1" autoAdjust="0"/>
    <p:restoredTop sz="87602" autoAdjust="0"/>
  </p:normalViewPr>
  <p:slideViewPr>
    <p:cSldViewPr snapToGrid="0">
      <p:cViewPr varScale="1">
        <p:scale>
          <a:sx n="133" d="100"/>
          <a:sy n="133" d="100"/>
        </p:scale>
        <p:origin x="-1278" y="-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/>
          <a:lstStyle>
            <a:lvl1pPr>
              <a:defRPr sz="1200" noProof="1">
                <a:ea typeface="微软雅黑" charset="-122"/>
              </a:defRPr>
            </a:lvl1pPr>
          </a:lstStyle>
          <a:p>
            <a:endParaRPr/>
          </a:p>
        </p:txBody>
      </p:sp>
      <p:sp>
        <p:nvSpPr>
          <p:cNvPr id="2051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/>
          <a:lstStyle>
            <a:lvl1pPr algn="r">
              <a:defRPr sz="1200" noProof="1" dirty="0">
                <a:ea typeface="宋体" charset="-122"/>
              </a:defRPr>
            </a:lvl1pPr>
          </a:lstStyle>
          <a:p>
            <a:endParaRPr lang="zh-CN" altLang="en-US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>
              <a:defRPr sz="1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>
              <a:defRPr sz="1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>
              <a:defRPr sz="1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>
              <a:defRPr sz="1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defTabSz="914400">
              <a:buFontTx/>
              <a:buNone/>
            </a:pPr>
            <a:r>
              <a:rPr lang="zh-CN" altLang="en-US"/>
              <a:t>单击此处编辑母版文本样式</a:t>
            </a:r>
          </a:p>
          <a:p>
            <a:pPr defTabSz="914400">
              <a:buFontTx/>
              <a:buNone/>
            </a:pPr>
            <a:r>
              <a:rPr lang="zh-CN" altLang="en-US"/>
              <a:t>第二级</a:t>
            </a:r>
          </a:p>
          <a:p>
            <a:pPr defTabSz="914400">
              <a:buFontTx/>
              <a:buNone/>
            </a:pPr>
            <a:r>
              <a:rPr lang="zh-CN" altLang="en-US"/>
              <a:t>第三级</a:t>
            </a:r>
          </a:p>
          <a:p>
            <a:pPr defTabSz="914400">
              <a:buFontTx/>
              <a:buNone/>
            </a:pPr>
            <a:r>
              <a:rPr lang="zh-CN" altLang="en-US"/>
              <a:t>第四级</a:t>
            </a:r>
          </a:p>
          <a:p>
            <a:pPr defTabSz="914400">
              <a:buFontTx/>
              <a:buNone/>
            </a:pPr>
            <a:r>
              <a:rPr lang="zh-CN" altLang="en-US"/>
              <a:t>第五级</a:t>
            </a:r>
          </a:p>
        </p:txBody>
      </p:sp>
      <p:sp>
        <p:nvSpPr>
          <p:cNvPr id="2054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anchor="b"/>
          <a:lstStyle>
            <a:lvl1pPr>
              <a:defRPr sz="1200" noProof="1">
                <a:ea typeface="微软雅黑" charset="-122"/>
              </a:defRPr>
            </a:lvl1pPr>
          </a:lstStyle>
          <a:p>
            <a:endParaRPr/>
          </a:p>
        </p:txBody>
      </p:sp>
      <p:sp>
        <p:nvSpPr>
          <p:cNvPr id="2055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fld id="{60A2605C-C0FD-4F9A-A5FA-664FA9D9ABD8}" type="slidenum">
              <a:rPr lang="zh-CN" altLang="en-US"/>
              <a:pPr/>
              <a:t>‹#›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78316114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lvl="1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lvl="2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lvl="3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lvl="4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lvl="5" indent="0">
      <a:defRPr sz="1200" kern="1200">
        <a:latin typeface="+mn-lt"/>
        <a:ea typeface="+mn-ea"/>
        <a:cs typeface="+mn-cs"/>
      </a:defRPr>
    </a:lvl6pPr>
    <a:lvl7pPr marL="2743200" lvl="6" indent="0">
      <a:defRPr sz="1200" kern="1200">
        <a:latin typeface="+mn-lt"/>
        <a:ea typeface="+mn-ea"/>
        <a:cs typeface="+mn-cs"/>
      </a:defRPr>
    </a:lvl7pPr>
    <a:lvl8pPr marL="3200400" lvl="7" indent="0">
      <a:defRPr sz="1200" kern="1200">
        <a:latin typeface="+mn-lt"/>
        <a:ea typeface="+mn-ea"/>
        <a:cs typeface="+mn-cs"/>
      </a:defRPr>
    </a:lvl8pPr>
    <a:lvl9pPr marL="3657600" lvl="8" indent="0">
      <a:defRPr sz="1200" kern="1200"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 smtClean="0"/>
              <a:t>	</a:t>
            </a:r>
          </a:p>
          <a:p>
            <a:r>
              <a:rPr lang="en-US" altLang="zh-CN" dirty="0" smtClean="0"/>
              <a:t>chil1@andrew.cmu.edu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A2605C-C0FD-4F9A-A5FA-664FA9D9ABD8}" type="slidenum">
              <a:rPr lang="zh-CN" altLang="en-US" smtClean="0"/>
              <a:pPr/>
              <a:t>1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827578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A2605C-C0FD-4F9A-A5FA-664FA9D9ABD8}" type="slidenum">
              <a:rPr lang="zh-CN" altLang="en-US" smtClean="0"/>
              <a:pPr/>
              <a:t>2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894330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A2605C-C0FD-4F9A-A5FA-664FA9D9ABD8}" type="slidenum">
              <a:rPr lang="zh-CN" altLang="en-US" smtClean="0"/>
              <a:pPr/>
              <a:t>3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894330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A2605C-C0FD-4F9A-A5FA-664FA9D9ABD8}" type="slidenum">
              <a:rPr lang="zh-CN" altLang="en-US" smtClean="0"/>
              <a:pPr/>
              <a:t>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894330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A2605C-C0FD-4F9A-A5FA-664FA9D9ABD8}" type="slidenum">
              <a:rPr lang="zh-CN" altLang="en-US" smtClean="0"/>
              <a:pPr/>
              <a:t>5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480690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/>
          <a:lstStyle>
            <a:lvl1pPr algn="ctr">
              <a:defRPr sz="45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 smtClean="0"/>
              <a:t>单击此处编辑母版副标题样式</a:t>
            </a:r>
            <a:endParaRPr lang="zh-CN" altLang="en-US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Footer Text</a:t>
            </a:r>
            <a:endParaRPr lang="en-US" altLang="x-none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C8A648-5DEE-494E-B1AB-87BDECEEA70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213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Footer Text</a:t>
            </a:r>
            <a:endParaRPr lang="en-US" altLang="x-none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799941-5C04-4FFD-A53A-CD7C8D2D0EE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629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172200" y="114300"/>
            <a:ext cx="1905000" cy="4479925"/>
          </a:xfrm>
        </p:spPr>
        <p:txBody>
          <a:bodyPr vert="eaVert"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14300"/>
            <a:ext cx="5604565" cy="4479925"/>
          </a:xfrm>
        </p:spPr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Footer Text</a:t>
            </a:r>
            <a:endParaRPr lang="en-US" altLang="x-none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0074AA-A0B8-48F5-95CD-EFE4B78F785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0097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Footer Text</a:t>
            </a:r>
            <a:endParaRPr lang="en-US" altLang="x-none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887093-616E-488D-B855-7594C492116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5933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/>
          <a:lstStyle>
            <a:lvl1pPr>
              <a:defRPr sz="45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Footer Text</a:t>
            </a:r>
            <a:endParaRPr lang="en-US" altLang="x-none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36AFB41-F980-46EB-BC47-4AC3570BC1F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079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14450"/>
            <a:ext cx="3733800" cy="3279775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343400" y="1314450"/>
            <a:ext cx="3733800" cy="3279775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Footer Text</a:t>
            </a:r>
            <a:endParaRPr lang="en-US" altLang="x-none" sz="180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D34E88-25E3-479A-87B6-2F4DC6E5C26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12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1878806"/>
            <a:ext cx="3868340" cy="2763441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Footer Text</a:t>
            </a:r>
            <a:endParaRPr lang="en-US" altLang="x-none" sz="180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7BAA117-B3C2-4160-876E-AC6E67156D5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98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Footer Text</a:t>
            </a:r>
            <a:endParaRPr lang="en-US" altLang="x-none" sz="180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2CC1C1-5B18-49BE-AE31-162D1A571E7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86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Footer Text</a:t>
            </a:r>
            <a:endParaRPr lang="en-US" altLang="x-none" sz="180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76B502-7143-40F2-A23C-747797BA328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09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/>
          <a:lstStyle>
            <a:lvl1pPr>
              <a:defRPr sz="24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Footer Text</a:t>
            </a:r>
            <a:endParaRPr lang="en-US" altLang="x-none" sz="180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F9FE645-3065-4AFF-80E1-9D282D2D1C8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08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/>
          <a:lstStyle>
            <a:lvl1pPr>
              <a:defRPr sz="24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Footer Text</a:t>
            </a:r>
            <a:endParaRPr lang="en-US" altLang="x-none" sz="180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4FB649-984B-4161-A216-91401D730DD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111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114300"/>
            <a:ext cx="5791200" cy="102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 Black" pitchFamily="34" charset="0"/>
              </a:rPr>
              <a:t>单击此处编辑母版标题样式</a:t>
            </a:r>
          </a:p>
        </p:txBody>
      </p:sp>
      <p:sp>
        <p:nvSpPr>
          <p:cNvPr id="1027" name="Text Placeholder 2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314450"/>
            <a:ext cx="7620000" cy="327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单击此处编辑母版文本样式</a:t>
            </a:r>
          </a:p>
          <a:p>
            <a:pPr lvl="1"/>
            <a:r>
              <a:rPr lang="zh-CN" altLang="en-US" smtClean="0">
                <a:sym typeface="Arial" pitchFamily="34" charset="0"/>
              </a:rPr>
              <a:t>第二级</a:t>
            </a:r>
          </a:p>
          <a:p>
            <a:pPr lvl="2"/>
            <a:r>
              <a:rPr lang="zh-CN" altLang="en-US" smtClean="0">
                <a:sym typeface="Arial" pitchFamily="34" charset="0"/>
              </a:rPr>
              <a:t>第三级</a:t>
            </a:r>
          </a:p>
          <a:p>
            <a:pPr lvl="3"/>
            <a:r>
              <a:rPr lang="zh-CN" altLang="en-US" smtClean="0">
                <a:sym typeface="Arial" pitchFamily="34" charset="0"/>
              </a:rPr>
              <a:t>第四级</a:t>
            </a:r>
          </a:p>
          <a:p>
            <a:pPr lvl="4"/>
            <a:r>
              <a:rPr lang="zh-CN" altLang="en-US" smtClean="0">
                <a:sym typeface="Arial" pitchFamily="34" charset="0"/>
              </a:rPr>
              <a:t>第五级</a:t>
            </a:r>
          </a:p>
        </p:txBody>
      </p:sp>
      <p:sp>
        <p:nvSpPr>
          <p:cNvPr id="102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629150"/>
            <a:ext cx="3429000" cy="2286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bIns="0" anchor="b"/>
          <a:lstStyle>
            <a:lvl1pPr algn="l">
              <a:defRPr sz="1000" noProof="1" dirty="0">
                <a:solidFill>
                  <a:schemeClr val="tx1"/>
                </a:solidFill>
                <a:ea typeface="宋体" charset="-122"/>
              </a:defRPr>
            </a:lvl1pPr>
          </a:lstStyle>
          <a:p>
            <a:endParaRPr lang="zh-CN" altLang="en-US"/>
          </a:p>
        </p:txBody>
      </p:sp>
      <p:sp>
        <p:nvSpPr>
          <p:cNvPr id="10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4870450"/>
            <a:ext cx="3429000" cy="21272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anchor="t"/>
          <a:lstStyle>
            <a:lvl1pPr algn="l">
              <a:defRPr sz="1000" noProof="1" dirty="0">
                <a:solidFill>
                  <a:schemeClr val="tx1"/>
                </a:solidFill>
                <a:latin typeface="Arial" charset="0"/>
                <a:ea typeface="宋体" charset="-122"/>
                <a:cs typeface="+mn-ea"/>
              </a:defRPr>
            </a:lvl1pPr>
          </a:lstStyle>
          <a:p>
            <a:r>
              <a:rPr lang="zh-CN" altLang="en-US"/>
              <a:t>Footer Text</a:t>
            </a:r>
            <a:endParaRPr lang="en-US" altLang="x-none" sz="1800">
              <a:latin typeface="Arial" pitchFamily="34" charset="0"/>
              <a:cs typeface="+mn-cs"/>
            </a:endParaRPr>
          </a:p>
        </p:txBody>
      </p:sp>
      <p:sp>
        <p:nvSpPr>
          <p:cNvPr id="1030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391525" y="4368800"/>
            <a:ext cx="987425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400" b="1">
                <a:solidFill>
                  <a:schemeClr val="tx2"/>
                </a:solidFill>
              </a:defRPr>
            </a:lvl1pPr>
          </a:lstStyle>
          <a:p>
            <a:fld id="{75AA4986-CD44-4657-A116-3788C4F0FF14}" type="slidenum">
              <a:rPr lang="zh-CN" altLang="en-US"/>
              <a:pPr/>
              <a:t>‹#›</a:t>
            </a:fld>
            <a:endParaRPr lang="zh-CN" altLang="en-US"/>
          </a:p>
        </p:txBody>
      </p:sp>
      <p:sp>
        <p:nvSpPr>
          <p:cNvPr id="1031" name="Rectangle 6"/>
          <p:cNvSpPr>
            <a:spLocks noChangeArrowheads="1"/>
          </p:cNvSpPr>
          <p:nvPr/>
        </p:nvSpPr>
        <p:spPr bwMode="auto">
          <a:xfrm>
            <a:off x="9001125" y="0"/>
            <a:ext cx="142875" cy="1028700"/>
          </a:xfrm>
          <a:prstGeom prst="rect">
            <a:avLst/>
          </a:prstGeom>
          <a:solidFill>
            <a:srgbClr val="0070C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 sz="1800">
              <a:solidFill>
                <a:srgbClr val="FFFFFF"/>
              </a:solidFill>
              <a:cs typeface="Arial" pitchFamily="34" charset="0"/>
              <a:sym typeface="Arial" pitchFamily="34" charset="0"/>
            </a:endParaRPr>
          </a:p>
        </p:txBody>
      </p:sp>
      <p:sp>
        <p:nvSpPr>
          <p:cNvPr id="1032" name="Rectangle 7"/>
          <p:cNvSpPr>
            <a:spLocks noChangeArrowheads="1"/>
          </p:cNvSpPr>
          <p:nvPr/>
        </p:nvSpPr>
        <p:spPr bwMode="auto">
          <a:xfrm>
            <a:off x="9001125" y="1028700"/>
            <a:ext cx="142875" cy="4114800"/>
          </a:xfrm>
          <a:prstGeom prst="rect">
            <a:avLst/>
          </a:prstGeom>
          <a:solidFill>
            <a:srgbClr val="0070C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 sz="1800">
              <a:solidFill>
                <a:srgbClr val="FFFFFF"/>
              </a:solidFill>
              <a:cs typeface="Arial" pitchFamily="34" charset="0"/>
              <a:sym typeface="Arial" pitchFamily="34" charset="0"/>
            </a:endParaRPr>
          </a:p>
        </p:txBody>
      </p:sp>
      <p:sp>
        <p:nvSpPr>
          <p:cNvPr id="1033" name="圆角矩形 8"/>
          <p:cNvSpPr>
            <a:spLocks noChangeArrowheads="1"/>
          </p:cNvSpPr>
          <p:nvPr/>
        </p:nvSpPr>
        <p:spPr bwMode="auto">
          <a:xfrm>
            <a:off x="0" y="4867275"/>
            <a:ext cx="8208963" cy="276225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 sz="1600" b="1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1034" name="圆角矩形 9"/>
          <p:cNvSpPr>
            <a:spLocks noChangeArrowheads="1"/>
          </p:cNvSpPr>
          <p:nvPr/>
        </p:nvSpPr>
        <p:spPr bwMode="auto">
          <a:xfrm>
            <a:off x="8124825" y="4867275"/>
            <a:ext cx="1019175" cy="276225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 sz="1600" b="1">
              <a:solidFill>
                <a:srgbClr val="FFFFFF"/>
              </a:solidFill>
              <a:ea typeface="微软雅黑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6" r:id="rId2"/>
    <p:sldLayoutId id="2147483725" r:id="rId3"/>
    <p:sldLayoutId id="2147483724" r:id="rId4"/>
    <p:sldLayoutId id="2147483723" r:id="rId5"/>
    <p:sldLayoutId id="2147483722" r:id="rId6"/>
    <p:sldLayoutId id="2147483721" r:id="rId7"/>
    <p:sldLayoutId id="2147483720" r:id="rId8"/>
    <p:sldLayoutId id="2147483719" r:id="rId9"/>
    <p:sldLayoutId id="214748371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slow" p14:dur="59000">
        <p:wipe dir="r"/>
      </p:transition>
    </mc:Choice>
    <mc:Fallback xmlns="">
      <p:transition spd="slow">
        <p:wipe dir="r"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2"/>
          </a:solidFill>
          <a:latin typeface="+mj-lt"/>
          <a:ea typeface="+mj-ea"/>
          <a:cs typeface="+mj-cs"/>
          <a:sym typeface="Arial Black" pitchFamily="34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  <a:sym typeface="Arial Black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  <a:sym typeface="Arial Black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  <a:sym typeface="Arial Black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  <a:sym typeface="Arial Black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  <a:sym typeface="Arial Black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  <a:sym typeface="Arial Black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  <a:sym typeface="Arial Black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  <a:sym typeface="Arial Black" pitchFamily="34" charset="0"/>
        </a:defRPr>
      </a:lvl9pPr>
    </p:titleStyle>
    <p:bodyStyle>
      <a:lvl1pPr algn="l" rtl="0" fontAlgn="base">
        <a:spcBef>
          <a:spcPct val="20000"/>
        </a:spcBef>
        <a:spcAft>
          <a:spcPts val="600"/>
        </a:spcAft>
        <a:buFont typeface="Arial" pitchFamily="34" charset="0"/>
        <a:defRPr sz="2000" b="1" kern="12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1pPr>
      <a:lvl2pPr marL="457200" lvl="1" indent="-182563" algn="l" rtl="0" fontAlgn="base"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2pPr>
      <a:lvl3pPr marL="1143000" lvl="2" indent="-228600" algn="l" rtl="0" fontAlgn="base"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b="1" kern="12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3pPr>
      <a:lvl4pPr marL="1600200" lvl="3" indent="-228600" algn="l" rtl="0" fontAlgn="base"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b="1" kern="12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4pPr>
      <a:lvl5pPr marL="2057400" lvl="4" indent="-228600" algn="l" rtl="0" fontAlgn="base"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b="1" kern="12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ts val="600"/>
        </a:spcAft>
        <a:buClr>
          <a:schemeClr val="tx2"/>
        </a:buClr>
        <a:buFont typeface="Arial" charset="0"/>
        <a:buChar char="•"/>
        <a:defRPr sz="1800" b="1" kern="1200" baseline="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ts val="600"/>
        </a:spcAft>
        <a:buClr>
          <a:schemeClr val="tx2"/>
        </a:buClr>
        <a:buFont typeface="Arial" charset="0"/>
        <a:buChar char="•"/>
        <a:defRPr sz="1800" b="1" kern="1200" baseline="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ts val="600"/>
        </a:spcAft>
        <a:buClr>
          <a:schemeClr val="tx2"/>
        </a:buClr>
        <a:buFont typeface="Arial" charset="0"/>
        <a:buChar char="•"/>
        <a:defRPr sz="1800" b="1" kern="1200" baseline="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ts val="600"/>
        </a:spcAft>
        <a:buClr>
          <a:schemeClr val="tx2"/>
        </a:buClr>
        <a:buFont typeface="Arial" charset="0"/>
        <a:buChar char="•"/>
        <a:defRPr sz="1800" b="1" kern="1200" baseline="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lvl1pPr marL="0" lvl="0" indent="0" algn="l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Font typeface="Arial" charset="0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Font typeface="Arial" charset="0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685800" lvl="2" indent="0" algn="l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Font typeface="Arial" charset="0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028700" lvl="3" indent="0" algn="l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Font typeface="Arial" charset="0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371600" lvl="4" indent="0" algn="l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Font typeface="Arial" charset="0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Font typeface="Arial" charset="0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Font typeface="Arial" charset="0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Font typeface="Arial" charset="0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Font typeface="Arial" charset="0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slide" Target="slide5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gif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gi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8"/>
          <p:cNvSpPr>
            <a:spLocks noChangeArrowheads="1"/>
          </p:cNvSpPr>
          <p:nvPr/>
        </p:nvSpPr>
        <p:spPr bwMode="auto">
          <a:xfrm>
            <a:off x="9001125" y="3635375"/>
            <a:ext cx="142875" cy="1508125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cs typeface="Arial" pitchFamily="34" charset="0"/>
              <a:sym typeface="Arial" pitchFamily="34" charset="0"/>
            </a:endParaRPr>
          </a:p>
        </p:txBody>
      </p:sp>
      <p:sp>
        <p:nvSpPr>
          <p:cNvPr id="3074" name="Rectangle 9"/>
          <p:cNvSpPr>
            <a:spLocks noChangeArrowheads="1"/>
          </p:cNvSpPr>
          <p:nvPr/>
        </p:nvSpPr>
        <p:spPr bwMode="auto">
          <a:xfrm>
            <a:off x="9001125" y="0"/>
            <a:ext cx="142875" cy="363537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cs typeface="Arial" pitchFamily="34" charset="0"/>
              <a:sym typeface="Arial" pitchFamily="34" charset="0"/>
            </a:endParaRPr>
          </a:p>
        </p:txBody>
      </p:sp>
      <p:sp>
        <p:nvSpPr>
          <p:cNvPr id="3075" name="矩形 1"/>
          <p:cNvSpPr>
            <a:spLocks noChangeArrowheads="1"/>
          </p:cNvSpPr>
          <p:nvPr/>
        </p:nvSpPr>
        <p:spPr bwMode="auto">
          <a:xfrm>
            <a:off x="21562" y="-6985"/>
            <a:ext cx="9144000" cy="5143500"/>
          </a:xfrm>
          <a:prstGeom prst="rect">
            <a:avLst/>
          </a:prstGeom>
          <a:solidFill>
            <a:srgbClr val="0070C0"/>
          </a:solidFill>
          <a:ln>
            <a:noFill/>
          </a:ln>
          <a:extLst/>
        </p:spPr>
        <p:txBody>
          <a:bodyPr anchor="ctr"/>
          <a:lstStyle/>
          <a:p>
            <a:pPr algn="ctr"/>
            <a:r>
              <a:rPr lang="en-US" altLang="zh-CN">
                <a:solidFill>
                  <a:srgbClr val="FFFFFF"/>
                </a:solidFill>
                <a:ea typeface="微软雅黑" pitchFamily="34" charset="-122"/>
              </a:rPr>
              <a:t>       </a:t>
            </a:r>
            <a:endParaRPr lang="zh-CN" altLang="en-US">
              <a:solidFill>
                <a:srgbClr val="FFFFFF"/>
              </a:solidFill>
              <a:ea typeface="微软雅黑" pitchFamily="34" charset="-122"/>
            </a:endParaRPr>
          </a:p>
        </p:txBody>
      </p:sp>
      <p:pic>
        <p:nvPicPr>
          <p:cNvPr id="3077" name="medi1228.mp3">
            <a:hlinkClick r:id="" action="ppaction://media"/>
          </p:cNvPr>
          <p:cNvPicPr>
            <a:picLocks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5738" y="-1457325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8" name="矩形 31"/>
          <p:cNvSpPr>
            <a:spLocks noChangeArrowheads="1"/>
          </p:cNvSpPr>
          <p:nvPr/>
        </p:nvSpPr>
        <p:spPr bwMode="auto">
          <a:xfrm>
            <a:off x="1998205" y="2026783"/>
            <a:ext cx="536666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Template Tracking</a:t>
            </a:r>
            <a:endParaRPr lang="zh-CN" altLang="en-US" sz="4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3081" name="TextBox 16"/>
          <p:cNvSpPr>
            <a:spLocks noChangeArrowheads="1"/>
          </p:cNvSpPr>
          <p:nvPr/>
        </p:nvSpPr>
        <p:spPr bwMode="auto">
          <a:xfrm>
            <a:off x="7656513" y="4537075"/>
            <a:ext cx="1127125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时尚中黑简体" pitchFamily="2" charset="-122"/>
                <a:ea typeface="时尚中黑简体" pitchFamily="2" charset="-122"/>
                <a:sym typeface="时尚中黑简体" pitchFamily="2" charset="-122"/>
              </a:rPr>
              <a:t>Loading……</a:t>
            </a:r>
            <a:endParaRPr lang="zh-CN" altLang="en-US" dirty="0">
              <a:solidFill>
                <a:schemeClr val="bg1"/>
              </a:solidFill>
              <a:latin typeface="时尚中黑简体" pitchFamily="2" charset="-122"/>
              <a:ea typeface="时尚中黑简体" pitchFamily="2" charset="-122"/>
              <a:sym typeface="时尚中黑简体" pitchFamily="2" charset="-122"/>
            </a:endParaRPr>
          </a:p>
        </p:txBody>
      </p:sp>
      <p:pic>
        <p:nvPicPr>
          <p:cNvPr id="3082" name="Picture 3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7888" y="4494213"/>
            <a:ext cx="449262" cy="455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83" name="Freeform 15"/>
          <p:cNvSpPr>
            <a:spLocks noEditPoints="1" noChangeArrowheads="1"/>
          </p:cNvSpPr>
          <p:nvPr/>
        </p:nvSpPr>
        <p:spPr bwMode="auto">
          <a:xfrm>
            <a:off x="4006850" y="537210"/>
            <a:ext cx="1133475" cy="1008063"/>
          </a:xfrm>
          <a:custGeom>
            <a:avLst/>
            <a:gdLst>
              <a:gd name="T0" fmla="*/ 1051 w 1910"/>
              <a:gd name="T1" fmla="*/ 1550 h 1774"/>
              <a:gd name="T2" fmla="*/ 788 w 1910"/>
              <a:gd name="T3" fmla="*/ 1668 h 1774"/>
              <a:gd name="T4" fmla="*/ 535 w 1910"/>
              <a:gd name="T5" fmla="*/ 59 h 1774"/>
              <a:gd name="T6" fmla="*/ 591 w 1910"/>
              <a:gd name="T7" fmla="*/ 95 h 1774"/>
              <a:gd name="T8" fmla="*/ 963 w 1910"/>
              <a:gd name="T9" fmla="*/ 4 h 1774"/>
              <a:gd name="T10" fmla="*/ 477 w 1910"/>
              <a:gd name="T11" fmla="*/ 72 h 1774"/>
              <a:gd name="T12" fmla="*/ 582 w 1910"/>
              <a:gd name="T13" fmla="*/ 175 h 1774"/>
              <a:gd name="T14" fmla="*/ 560 w 1910"/>
              <a:gd name="T15" fmla="*/ 959 h 1774"/>
              <a:gd name="T16" fmla="*/ 454 w 1910"/>
              <a:gd name="T17" fmla="*/ 856 h 1774"/>
              <a:gd name="T18" fmla="*/ 477 w 1910"/>
              <a:gd name="T19" fmla="*/ 72 h 1774"/>
              <a:gd name="T20" fmla="*/ 869 w 1910"/>
              <a:gd name="T21" fmla="*/ 340 h 1774"/>
              <a:gd name="T22" fmla="*/ 1316 w 1910"/>
              <a:gd name="T23" fmla="*/ 289 h 1774"/>
              <a:gd name="T24" fmla="*/ 820 w 1910"/>
              <a:gd name="T25" fmla="*/ 308 h 1774"/>
              <a:gd name="T26" fmla="*/ 845 w 1910"/>
              <a:gd name="T27" fmla="*/ 375 h 1774"/>
              <a:gd name="T28" fmla="*/ 867 w 1910"/>
              <a:gd name="T29" fmla="*/ 1187 h 1774"/>
              <a:gd name="T30" fmla="*/ 762 w 1910"/>
              <a:gd name="T31" fmla="*/ 1155 h 1774"/>
              <a:gd name="T32" fmla="*/ 740 w 1910"/>
              <a:gd name="T33" fmla="*/ 343 h 1774"/>
              <a:gd name="T34" fmla="*/ 908 w 1910"/>
              <a:gd name="T35" fmla="*/ 408 h 1774"/>
              <a:gd name="T36" fmla="*/ 1440 w 1910"/>
              <a:gd name="T37" fmla="*/ 408 h 1774"/>
              <a:gd name="T38" fmla="*/ 1368 w 1910"/>
              <a:gd name="T39" fmla="*/ 1142 h 1774"/>
              <a:gd name="T40" fmla="*/ 908 w 1910"/>
              <a:gd name="T41" fmla="*/ 408 h 1774"/>
              <a:gd name="T42" fmla="*/ 1356 w 1910"/>
              <a:gd name="T43" fmla="*/ 469 h 1774"/>
              <a:gd name="T44" fmla="*/ 996 w 1910"/>
              <a:gd name="T45" fmla="*/ 677 h 1774"/>
              <a:gd name="T46" fmla="*/ 622 w 1910"/>
              <a:gd name="T47" fmla="*/ 158 h 1774"/>
              <a:gd name="T48" fmla="*/ 1155 w 1910"/>
              <a:gd name="T49" fmla="*/ 158 h 1774"/>
              <a:gd name="T50" fmla="*/ 719 w 1910"/>
              <a:gd name="T51" fmla="*/ 233 h 1774"/>
              <a:gd name="T52" fmla="*/ 677 w 1910"/>
              <a:gd name="T53" fmla="*/ 944 h 1774"/>
              <a:gd name="T54" fmla="*/ 622 w 1910"/>
              <a:gd name="T55" fmla="*/ 158 h 1774"/>
              <a:gd name="T56" fmla="*/ 378 w 1910"/>
              <a:gd name="T57" fmla="*/ 530 h 1774"/>
              <a:gd name="T58" fmla="*/ 293 w 1910"/>
              <a:gd name="T59" fmla="*/ 381 h 1774"/>
              <a:gd name="T60" fmla="*/ 152 w 1910"/>
              <a:gd name="T61" fmla="*/ 1314 h 1774"/>
              <a:gd name="T62" fmla="*/ 254 w 1910"/>
              <a:gd name="T63" fmla="*/ 1450 h 1774"/>
              <a:gd name="T64" fmla="*/ 0 w 1910"/>
              <a:gd name="T65" fmla="*/ 1774 h 1774"/>
              <a:gd name="T66" fmla="*/ 1910 w 1910"/>
              <a:gd name="T67" fmla="*/ 1651 h 1774"/>
              <a:gd name="T68" fmla="*/ 1748 w 1910"/>
              <a:gd name="T69" fmla="*/ 1314 h 1774"/>
              <a:gd name="T70" fmla="*/ 1607 w 1910"/>
              <a:gd name="T71" fmla="*/ 381 h 1774"/>
              <a:gd name="T72" fmla="*/ 1523 w 1910"/>
              <a:gd name="T73" fmla="*/ 530 h 1774"/>
              <a:gd name="T74" fmla="*/ 1614 w 1910"/>
              <a:gd name="T75" fmla="*/ 1336 h 1774"/>
              <a:gd name="T76" fmla="*/ 286 w 1910"/>
              <a:gd name="T77" fmla="*/ 530 h 1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910" h="1774">
                <a:moveTo>
                  <a:pt x="848" y="1550"/>
                </a:moveTo>
                <a:lnTo>
                  <a:pt x="1051" y="1550"/>
                </a:lnTo>
                <a:lnTo>
                  <a:pt x="1122" y="1668"/>
                </a:lnTo>
                <a:lnTo>
                  <a:pt x="788" y="1668"/>
                </a:lnTo>
                <a:lnTo>
                  <a:pt x="848" y="1550"/>
                </a:lnTo>
                <a:close/>
                <a:moveTo>
                  <a:pt x="535" y="59"/>
                </a:moveTo>
                <a:lnTo>
                  <a:pt x="584" y="90"/>
                </a:lnTo>
                <a:cubicBezTo>
                  <a:pt x="587" y="92"/>
                  <a:pt x="589" y="93"/>
                  <a:pt x="591" y="95"/>
                </a:cubicBezTo>
                <a:lnTo>
                  <a:pt x="1031" y="39"/>
                </a:lnTo>
                <a:cubicBezTo>
                  <a:pt x="1020" y="15"/>
                  <a:pt x="994" y="0"/>
                  <a:pt x="963" y="4"/>
                </a:cubicBezTo>
                <a:lnTo>
                  <a:pt x="535" y="59"/>
                </a:lnTo>
                <a:close/>
                <a:moveTo>
                  <a:pt x="477" y="72"/>
                </a:moveTo>
                <a:lnTo>
                  <a:pt x="560" y="125"/>
                </a:lnTo>
                <a:cubicBezTo>
                  <a:pt x="572" y="133"/>
                  <a:pt x="582" y="155"/>
                  <a:pt x="582" y="175"/>
                </a:cubicBezTo>
                <a:lnTo>
                  <a:pt x="582" y="937"/>
                </a:lnTo>
                <a:cubicBezTo>
                  <a:pt x="582" y="957"/>
                  <a:pt x="572" y="966"/>
                  <a:pt x="560" y="959"/>
                </a:cubicBezTo>
                <a:lnTo>
                  <a:pt x="477" y="906"/>
                </a:lnTo>
                <a:cubicBezTo>
                  <a:pt x="464" y="898"/>
                  <a:pt x="454" y="875"/>
                  <a:pt x="454" y="856"/>
                </a:cubicBezTo>
                <a:lnTo>
                  <a:pt x="454" y="93"/>
                </a:lnTo>
                <a:cubicBezTo>
                  <a:pt x="454" y="74"/>
                  <a:pt x="464" y="64"/>
                  <a:pt x="477" y="72"/>
                </a:cubicBezTo>
                <a:close/>
                <a:moveTo>
                  <a:pt x="820" y="308"/>
                </a:moveTo>
                <a:lnTo>
                  <a:pt x="869" y="340"/>
                </a:lnTo>
                <a:cubicBezTo>
                  <a:pt x="872" y="341"/>
                  <a:pt x="874" y="343"/>
                  <a:pt x="877" y="345"/>
                </a:cubicBezTo>
                <a:lnTo>
                  <a:pt x="1316" y="289"/>
                </a:lnTo>
                <a:cubicBezTo>
                  <a:pt x="1305" y="264"/>
                  <a:pt x="1279" y="250"/>
                  <a:pt x="1249" y="253"/>
                </a:cubicBezTo>
                <a:lnTo>
                  <a:pt x="820" y="308"/>
                </a:lnTo>
                <a:close/>
                <a:moveTo>
                  <a:pt x="762" y="322"/>
                </a:moveTo>
                <a:lnTo>
                  <a:pt x="845" y="375"/>
                </a:lnTo>
                <a:cubicBezTo>
                  <a:pt x="857" y="382"/>
                  <a:pt x="867" y="405"/>
                  <a:pt x="867" y="424"/>
                </a:cubicBezTo>
                <a:lnTo>
                  <a:pt x="867" y="1187"/>
                </a:lnTo>
                <a:cubicBezTo>
                  <a:pt x="867" y="1206"/>
                  <a:pt x="857" y="1216"/>
                  <a:pt x="845" y="1208"/>
                </a:cubicBezTo>
                <a:lnTo>
                  <a:pt x="762" y="1155"/>
                </a:lnTo>
                <a:cubicBezTo>
                  <a:pt x="750" y="1147"/>
                  <a:pt x="740" y="1125"/>
                  <a:pt x="740" y="1105"/>
                </a:cubicBezTo>
                <a:lnTo>
                  <a:pt x="740" y="343"/>
                </a:lnTo>
                <a:cubicBezTo>
                  <a:pt x="740" y="323"/>
                  <a:pt x="750" y="314"/>
                  <a:pt x="762" y="322"/>
                </a:cubicBezTo>
                <a:close/>
                <a:moveTo>
                  <a:pt x="908" y="408"/>
                </a:moveTo>
                <a:lnTo>
                  <a:pt x="1368" y="349"/>
                </a:lnTo>
                <a:cubicBezTo>
                  <a:pt x="1407" y="344"/>
                  <a:pt x="1440" y="370"/>
                  <a:pt x="1440" y="408"/>
                </a:cubicBezTo>
                <a:lnTo>
                  <a:pt x="1440" y="1064"/>
                </a:lnTo>
                <a:cubicBezTo>
                  <a:pt x="1440" y="1102"/>
                  <a:pt x="1407" y="1137"/>
                  <a:pt x="1368" y="1142"/>
                </a:cubicBezTo>
                <a:lnTo>
                  <a:pt x="908" y="1201"/>
                </a:lnTo>
                <a:lnTo>
                  <a:pt x="908" y="408"/>
                </a:lnTo>
                <a:close/>
                <a:moveTo>
                  <a:pt x="996" y="515"/>
                </a:moveTo>
                <a:lnTo>
                  <a:pt x="1356" y="469"/>
                </a:lnTo>
                <a:lnTo>
                  <a:pt x="1356" y="631"/>
                </a:lnTo>
                <a:lnTo>
                  <a:pt x="996" y="677"/>
                </a:lnTo>
                <a:lnTo>
                  <a:pt x="996" y="515"/>
                </a:lnTo>
                <a:close/>
                <a:moveTo>
                  <a:pt x="622" y="158"/>
                </a:moveTo>
                <a:lnTo>
                  <a:pt x="1082" y="99"/>
                </a:lnTo>
                <a:cubicBezTo>
                  <a:pt x="1122" y="94"/>
                  <a:pt x="1155" y="121"/>
                  <a:pt x="1155" y="158"/>
                </a:cubicBezTo>
                <a:lnTo>
                  <a:pt x="1155" y="177"/>
                </a:lnTo>
                <a:lnTo>
                  <a:pt x="719" y="233"/>
                </a:lnTo>
                <a:cubicBezTo>
                  <a:pt x="688" y="242"/>
                  <a:pt x="676" y="262"/>
                  <a:pt x="677" y="303"/>
                </a:cubicBezTo>
                <a:lnTo>
                  <a:pt x="677" y="944"/>
                </a:lnTo>
                <a:lnTo>
                  <a:pt x="622" y="951"/>
                </a:lnTo>
                <a:lnTo>
                  <a:pt x="622" y="158"/>
                </a:lnTo>
                <a:close/>
                <a:moveTo>
                  <a:pt x="286" y="530"/>
                </a:moveTo>
                <a:lnTo>
                  <a:pt x="378" y="530"/>
                </a:lnTo>
                <a:lnTo>
                  <a:pt x="378" y="381"/>
                </a:lnTo>
                <a:lnTo>
                  <a:pt x="293" y="381"/>
                </a:lnTo>
                <a:cubicBezTo>
                  <a:pt x="215" y="381"/>
                  <a:pt x="152" y="445"/>
                  <a:pt x="152" y="523"/>
                </a:cubicBezTo>
                <a:lnTo>
                  <a:pt x="152" y="1314"/>
                </a:lnTo>
                <a:cubicBezTo>
                  <a:pt x="152" y="1378"/>
                  <a:pt x="195" y="1433"/>
                  <a:pt x="254" y="1450"/>
                </a:cubicBezTo>
                <a:lnTo>
                  <a:pt x="0" y="1651"/>
                </a:lnTo>
                <a:lnTo>
                  <a:pt x="0" y="1774"/>
                </a:lnTo>
                <a:lnTo>
                  <a:pt x="1910" y="1774"/>
                </a:lnTo>
                <a:lnTo>
                  <a:pt x="1910" y="1651"/>
                </a:lnTo>
                <a:lnTo>
                  <a:pt x="1638" y="1452"/>
                </a:lnTo>
                <a:cubicBezTo>
                  <a:pt x="1701" y="1438"/>
                  <a:pt x="1748" y="1381"/>
                  <a:pt x="1748" y="1314"/>
                </a:cubicBezTo>
                <a:lnTo>
                  <a:pt x="1748" y="523"/>
                </a:lnTo>
                <a:cubicBezTo>
                  <a:pt x="1748" y="445"/>
                  <a:pt x="1685" y="381"/>
                  <a:pt x="1607" y="381"/>
                </a:cubicBezTo>
                <a:lnTo>
                  <a:pt x="1523" y="381"/>
                </a:lnTo>
                <a:lnTo>
                  <a:pt x="1523" y="530"/>
                </a:lnTo>
                <a:lnTo>
                  <a:pt x="1614" y="530"/>
                </a:lnTo>
                <a:lnTo>
                  <a:pt x="1614" y="1336"/>
                </a:lnTo>
                <a:lnTo>
                  <a:pt x="286" y="1336"/>
                </a:lnTo>
                <a:lnTo>
                  <a:pt x="286" y="5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084" name="组合 14"/>
          <p:cNvGrpSpPr>
            <a:grpSpLocks/>
          </p:cNvGrpSpPr>
          <p:nvPr/>
        </p:nvGrpSpPr>
        <p:grpSpPr bwMode="auto">
          <a:xfrm rot="5400000">
            <a:off x="4525169" y="-4696619"/>
            <a:ext cx="719138" cy="9144000"/>
            <a:chOff x="0" y="0"/>
            <a:chExt cx="719786" cy="7462505"/>
          </a:xfrm>
        </p:grpSpPr>
        <p:sp>
          <p:nvSpPr>
            <p:cNvPr id="2" name="等腰三角形 15"/>
            <p:cNvSpPr>
              <a:spLocks noChangeArrowheads="1"/>
            </p:cNvSpPr>
            <p:nvPr/>
          </p:nvSpPr>
          <p:spPr bwMode="auto">
            <a:xfrm rot="5400000">
              <a:off x="-57583" y="3370790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85" name="等腰三角形 19"/>
            <p:cNvSpPr>
              <a:spLocks noChangeArrowheads="1"/>
            </p:cNvSpPr>
            <p:nvPr/>
          </p:nvSpPr>
          <p:spPr bwMode="auto">
            <a:xfrm rot="5400000">
              <a:off x="-57583" y="2552823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86" name="等腰三角形 20"/>
            <p:cNvSpPr>
              <a:spLocks noChangeArrowheads="1"/>
            </p:cNvSpPr>
            <p:nvPr/>
          </p:nvSpPr>
          <p:spPr bwMode="auto">
            <a:xfrm rot="5400000">
              <a:off x="-57583" y="1709379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87" name="等腰三角形 21"/>
            <p:cNvSpPr>
              <a:spLocks noChangeArrowheads="1"/>
            </p:cNvSpPr>
            <p:nvPr/>
          </p:nvSpPr>
          <p:spPr bwMode="auto">
            <a:xfrm rot="5400000">
              <a:off x="-57583" y="891412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88" name="等腰三角形 22"/>
            <p:cNvSpPr>
              <a:spLocks noChangeArrowheads="1"/>
            </p:cNvSpPr>
            <p:nvPr/>
          </p:nvSpPr>
          <p:spPr bwMode="auto">
            <a:xfrm rot="5400000">
              <a:off x="-57583" y="4205742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89" name="等腰三角形 23"/>
            <p:cNvSpPr>
              <a:spLocks noChangeArrowheads="1"/>
            </p:cNvSpPr>
            <p:nvPr/>
          </p:nvSpPr>
          <p:spPr bwMode="auto">
            <a:xfrm rot="5400000">
              <a:off x="-57583" y="5038446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90" name="等腰三角形 24"/>
            <p:cNvSpPr>
              <a:spLocks noChangeArrowheads="1"/>
            </p:cNvSpPr>
            <p:nvPr/>
          </p:nvSpPr>
          <p:spPr bwMode="auto">
            <a:xfrm rot="5400000">
              <a:off x="-57583" y="5859656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91" name="等腰三角形 25"/>
            <p:cNvSpPr>
              <a:spLocks noChangeArrowheads="1"/>
            </p:cNvSpPr>
            <p:nvPr/>
          </p:nvSpPr>
          <p:spPr bwMode="auto">
            <a:xfrm rot="5400000">
              <a:off x="-57583" y="6685136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92" name="等腰三角形 26"/>
            <p:cNvSpPr>
              <a:spLocks noChangeArrowheads="1"/>
            </p:cNvSpPr>
            <p:nvPr/>
          </p:nvSpPr>
          <p:spPr bwMode="auto">
            <a:xfrm rot="5400000">
              <a:off x="-57583" y="57583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</p:grpSp>
      <p:grpSp>
        <p:nvGrpSpPr>
          <p:cNvPr id="3094" name="组合 27"/>
          <p:cNvGrpSpPr>
            <a:grpSpLocks/>
          </p:cNvGrpSpPr>
          <p:nvPr/>
        </p:nvGrpSpPr>
        <p:grpSpPr bwMode="auto">
          <a:xfrm rot="5400000">
            <a:off x="4203700" y="-4699001"/>
            <a:ext cx="720726" cy="9144001"/>
            <a:chOff x="0" y="0"/>
            <a:chExt cx="719786" cy="7462505"/>
          </a:xfrm>
        </p:grpSpPr>
        <p:sp>
          <p:nvSpPr>
            <p:cNvPr id="3" name="等腰三角形 28"/>
            <p:cNvSpPr>
              <a:spLocks noChangeArrowheads="1"/>
            </p:cNvSpPr>
            <p:nvPr/>
          </p:nvSpPr>
          <p:spPr bwMode="auto">
            <a:xfrm rot="5400000">
              <a:off x="-57583" y="3370790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95" name="等腰三角形 29"/>
            <p:cNvSpPr>
              <a:spLocks noChangeArrowheads="1"/>
            </p:cNvSpPr>
            <p:nvPr/>
          </p:nvSpPr>
          <p:spPr bwMode="auto">
            <a:xfrm rot="5400000">
              <a:off x="-57583" y="2552823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96" name="等腰三角形 30"/>
            <p:cNvSpPr>
              <a:spLocks noChangeArrowheads="1"/>
            </p:cNvSpPr>
            <p:nvPr/>
          </p:nvSpPr>
          <p:spPr bwMode="auto">
            <a:xfrm rot="5400000">
              <a:off x="-57583" y="1709379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97" name="等腰三角形 32"/>
            <p:cNvSpPr>
              <a:spLocks noChangeArrowheads="1"/>
            </p:cNvSpPr>
            <p:nvPr/>
          </p:nvSpPr>
          <p:spPr bwMode="auto">
            <a:xfrm rot="5400000">
              <a:off x="-57583" y="891412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98" name="等腰三角形 33"/>
            <p:cNvSpPr>
              <a:spLocks noChangeArrowheads="1"/>
            </p:cNvSpPr>
            <p:nvPr/>
          </p:nvSpPr>
          <p:spPr bwMode="auto">
            <a:xfrm rot="5400000">
              <a:off x="-57583" y="4205742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099" name="等腰三角形 34"/>
            <p:cNvSpPr>
              <a:spLocks noChangeArrowheads="1"/>
            </p:cNvSpPr>
            <p:nvPr/>
          </p:nvSpPr>
          <p:spPr bwMode="auto">
            <a:xfrm rot="5400000">
              <a:off x="-57583" y="5038446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100" name="等腰三角形 40"/>
            <p:cNvSpPr>
              <a:spLocks noChangeArrowheads="1"/>
            </p:cNvSpPr>
            <p:nvPr/>
          </p:nvSpPr>
          <p:spPr bwMode="auto">
            <a:xfrm rot="5400000">
              <a:off x="-57583" y="5859656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101" name="等腰三角形 41"/>
            <p:cNvSpPr>
              <a:spLocks noChangeArrowheads="1"/>
            </p:cNvSpPr>
            <p:nvPr/>
          </p:nvSpPr>
          <p:spPr bwMode="auto">
            <a:xfrm rot="5400000">
              <a:off x="-57583" y="6685136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102" name="等腰三角形 42"/>
            <p:cNvSpPr>
              <a:spLocks noChangeArrowheads="1"/>
            </p:cNvSpPr>
            <p:nvPr/>
          </p:nvSpPr>
          <p:spPr bwMode="auto">
            <a:xfrm rot="5400000">
              <a:off x="-57583" y="57583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</p:grpSp>
      <p:grpSp>
        <p:nvGrpSpPr>
          <p:cNvPr id="3104" name="组合 43"/>
          <p:cNvGrpSpPr>
            <a:grpSpLocks/>
          </p:cNvGrpSpPr>
          <p:nvPr/>
        </p:nvGrpSpPr>
        <p:grpSpPr bwMode="auto">
          <a:xfrm rot="5400000">
            <a:off x="3879850" y="-4699001"/>
            <a:ext cx="720726" cy="9144001"/>
            <a:chOff x="0" y="0"/>
            <a:chExt cx="719786" cy="7462505"/>
          </a:xfrm>
        </p:grpSpPr>
        <p:sp>
          <p:nvSpPr>
            <p:cNvPr id="4" name="等腰三角形 44"/>
            <p:cNvSpPr>
              <a:spLocks noChangeArrowheads="1"/>
            </p:cNvSpPr>
            <p:nvPr/>
          </p:nvSpPr>
          <p:spPr bwMode="auto">
            <a:xfrm rot="5400000">
              <a:off x="-57583" y="3370790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105" name="等腰三角形 45"/>
            <p:cNvSpPr>
              <a:spLocks noChangeArrowheads="1"/>
            </p:cNvSpPr>
            <p:nvPr/>
          </p:nvSpPr>
          <p:spPr bwMode="auto">
            <a:xfrm rot="5400000">
              <a:off x="-57583" y="2552823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106" name="等腰三角形 46"/>
            <p:cNvSpPr>
              <a:spLocks noChangeArrowheads="1"/>
            </p:cNvSpPr>
            <p:nvPr/>
          </p:nvSpPr>
          <p:spPr bwMode="auto">
            <a:xfrm rot="5400000">
              <a:off x="-57583" y="1709379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107" name="等腰三角形 47"/>
            <p:cNvSpPr>
              <a:spLocks noChangeArrowheads="1"/>
            </p:cNvSpPr>
            <p:nvPr/>
          </p:nvSpPr>
          <p:spPr bwMode="auto">
            <a:xfrm rot="5400000">
              <a:off x="-57583" y="891412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108" name="等腰三角形 48"/>
            <p:cNvSpPr>
              <a:spLocks noChangeArrowheads="1"/>
            </p:cNvSpPr>
            <p:nvPr/>
          </p:nvSpPr>
          <p:spPr bwMode="auto">
            <a:xfrm rot="5400000">
              <a:off x="-57583" y="4205742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109" name="等腰三角形 49"/>
            <p:cNvSpPr>
              <a:spLocks noChangeArrowheads="1"/>
            </p:cNvSpPr>
            <p:nvPr/>
          </p:nvSpPr>
          <p:spPr bwMode="auto">
            <a:xfrm rot="5400000">
              <a:off x="-57583" y="5038446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110" name="等腰三角形 50"/>
            <p:cNvSpPr>
              <a:spLocks noChangeArrowheads="1"/>
            </p:cNvSpPr>
            <p:nvPr/>
          </p:nvSpPr>
          <p:spPr bwMode="auto">
            <a:xfrm rot="5400000">
              <a:off x="-57583" y="5859656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111" name="等腰三角形 51"/>
            <p:cNvSpPr>
              <a:spLocks noChangeArrowheads="1"/>
            </p:cNvSpPr>
            <p:nvPr/>
          </p:nvSpPr>
          <p:spPr bwMode="auto">
            <a:xfrm rot="5400000">
              <a:off x="-57583" y="6685136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  <p:sp>
          <p:nvSpPr>
            <p:cNvPr id="3112" name="等腰三角形 52"/>
            <p:cNvSpPr>
              <a:spLocks noChangeArrowheads="1"/>
            </p:cNvSpPr>
            <p:nvPr/>
          </p:nvSpPr>
          <p:spPr bwMode="auto">
            <a:xfrm rot="5400000">
              <a:off x="-57583" y="57583"/>
              <a:ext cx="834952" cy="719786"/>
            </a:xfrm>
            <a:prstGeom prst="triangle">
              <a:avLst>
                <a:gd name="adj" fmla="val 50000"/>
              </a:avLst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黑体" pitchFamily="49" charset="-122"/>
                <a:ea typeface="黑体" pitchFamily="49" charset="-122"/>
                <a:sym typeface="黑体" pitchFamily="49" charset="-122"/>
              </a:endParaRPr>
            </a:p>
          </p:txBody>
        </p:sp>
      </p:grpSp>
      <p:sp>
        <p:nvSpPr>
          <p:cNvPr id="42" name="矩形 24"/>
          <p:cNvSpPr>
            <a:spLocks noChangeArrowheads="1"/>
          </p:cNvSpPr>
          <p:nvPr/>
        </p:nvSpPr>
        <p:spPr bwMode="auto">
          <a:xfrm>
            <a:off x="3922049" y="3152002"/>
            <a:ext cx="13430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>
              <a:buFont typeface="Arial" charset="0"/>
              <a:buNone/>
            </a:pPr>
            <a:r>
              <a:rPr lang="en-US" altLang="zh-CN" dirty="0" smtClean="0">
                <a:solidFill>
                  <a:schemeClr val="bg1"/>
                </a:solidFill>
                <a:latin typeface="Arial" charset="0"/>
                <a:cs typeface="Arial" charset="0"/>
              </a:rPr>
              <a:t>Chi Liu 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3" name="矩形 24"/>
          <p:cNvSpPr>
            <a:spLocks noChangeArrowheads="1"/>
          </p:cNvSpPr>
          <p:nvPr/>
        </p:nvSpPr>
        <p:spPr bwMode="auto">
          <a:xfrm>
            <a:off x="2857736" y="3450709"/>
            <a:ext cx="36476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>
              <a:buFont typeface="Arial" charset="0"/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Carnegie Mellon University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4" name="文本框 20"/>
          <p:cNvSpPr txBox="1"/>
          <p:nvPr/>
        </p:nvSpPr>
        <p:spPr>
          <a:xfrm>
            <a:off x="4073513" y="4086556"/>
            <a:ext cx="1216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2016.1.11</a:t>
            </a:r>
            <a:endParaRPr lang="zh-CN" altLang="en-US" sz="2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1" name="矩形 24"/>
          <p:cNvSpPr>
            <a:spLocks noChangeArrowheads="1"/>
          </p:cNvSpPr>
          <p:nvPr/>
        </p:nvSpPr>
        <p:spPr bwMode="auto">
          <a:xfrm>
            <a:off x="2857736" y="3789947"/>
            <a:ext cx="3647601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>
              <a:buFont typeface="Arial" charset="0"/>
              <a:buNone/>
            </a:pPr>
            <a:r>
              <a:rPr lang="en-US" altLang="zh-CN" dirty="0">
                <a:solidFill>
                  <a:schemeClr val="bg1"/>
                </a:solidFill>
              </a:rPr>
              <a:t>chil1@andrew.cmu.edu</a:t>
            </a:r>
          </a:p>
        </p:txBody>
      </p:sp>
    </p:spTree>
    <p:extLst>
      <p:ext uri="{BB962C8B-B14F-4D97-AF65-F5344CB8AC3E}">
        <p14:creationId xmlns:p14="http://schemas.microsoft.com/office/powerpoint/2010/main" val="438957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9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500"/>
                                        <p:tgtEl>
                                          <p:spTgt spid="3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5" dur="500"/>
                                        <p:tgtEl>
                                          <p:spTgt spid="3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9" dur="1500"/>
                                        <p:tgtEl>
                                          <p:spTgt spid="3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2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77"/>
                </p:tgtEl>
              </p:cMediaNode>
            </p:audio>
          </p:childTnLst>
        </p:cTn>
      </p:par>
    </p:tnLst>
    <p:bldLst>
      <p:bldP spid="3081" grpId="0" bldLvl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矩形 6"/>
          <p:cNvSpPr>
            <a:spLocks noChangeArrowheads="1"/>
          </p:cNvSpPr>
          <p:nvPr/>
        </p:nvSpPr>
        <p:spPr bwMode="auto">
          <a:xfrm>
            <a:off x="0" y="0"/>
            <a:ext cx="1268413" cy="5143500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>
              <a:solidFill>
                <a:srgbClr val="FFFFFF"/>
              </a:solidFill>
              <a:latin typeface="黑体" pitchFamily="49" charset="-122"/>
              <a:ea typeface="黑体" pitchFamily="49" charset="-122"/>
              <a:sym typeface="黑体" pitchFamily="49" charset="-122"/>
            </a:endParaRPr>
          </a:p>
        </p:txBody>
      </p:sp>
      <p:graphicFrame>
        <p:nvGraphicFramePr>
          <p:cNvPr id="6147" name="表格 6146"/>
          <p:cNvGraphicFramePr/>
          <p:nvPr>
            <p:extLst>
              <p:ext uri="{D42A27DB-BD31-4B8C-83A1-F6EECF244321}">
                <p14:modId xmlns:p14="http://schemas.microsoft.com/office/powerpoint/2010/main" val="2764037133"/>
              </p:ext>
            </p:extLst>
          </p:nvPr>
        </p:nvGraphicFramePr>
        <p:xfrm>
          <a:off x="0" y="952500"/>
          <a:ext cx="1268413" cy="3562350"/>
        </p:xfrm>
        <a:graphic>
          <a:graphicData uri="http://schemas.openxmlformats.org/drawingml/2006/table">
            <a:tbl>
              <a:tblPr/>
              <a:tblGrid>
                <a:gridCol w="1268413"/>
              </a:tblGrid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zh-CN" altLang="en-US" sz="1400" b="1" dirty="0" smtClean="0">
                        <a:solidFill>
                          <a:srgbClr val="0070C0"/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rgbClr val="0070C0"/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L-K Tracking</a:t>
                      </a:r>
                      <a:endParaRPr lang="zh-CN" altLang="en-US" sz="1200" b="1" dirty="0" smtClean="0">
                        <a:solidFill>
                          <a:srgbClr val="0070C0"/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chemeClr val="accent3">
                              <a:lumMod val="6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Testing</a:t>
                      </a:r>
                      <a:r>
                        <a:rPr lang="en-US" altLang="zh-CN" sz="1200" b="1" baseline="0" dirty="0" smtClean="0">
                          <a:solidFill>
                            <a:schemeClr val="accent3">
                              <a:lumMod val="6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 car Sequence</a:t>
                      </a:r>
                      <a:endParaRPr lang="zh-CN" altLang="en-US" sz="12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chemeClr val="accent3">
                              <a:lumMod val="6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Template Tracking</a:t>
                      </a:r>
                      <a:endParaRPr lang="zh-CN" altLang="en-US" sz="12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lv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charset="0"/>
                        <a:buNone/>
                      </a:pPr>
                      <a:endParaRPr lang="zh-CN" altLang="en-US" sz="1200" dirty="0">
                        <a:solidFill>
                          <a:srgbClr val="595959"/>
                        </a:solidFill>
                        <a:latin typeface="微软雅黑" charset="-122"/>
                        <a:ea typeface="微软雅黑" charset="-122"/>
                        <a:sym typeface="微软雅黑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zh-CN" sz="12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  <a:p>
                      <a:pPr marL="0" lv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charset="0"/>
                        <a:buNone/>
                      </a:pPr>
                      <a:endParaRPr lang="zh-CN" altLang="en-US" sz="1200" dirty="0">
                        <a:solidFill>
                          <a:srgbClr val="595959"/>
                        </a:solidFill>
                        <a:latin typeface="微软雅黑" charset="-122"/>
                        <a:ea typeface="微软雅黑" charset="-122"/>
                        <a:sym typeface="微软雅黑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164" name="直角三角形 17"/>
          <p:cNvSpPr>
            <a:spLocks noChangeArrowheads="1"/>
          </p:cNvSpPr>
          <p:nvPr/>
        </p:nvSpPr>
        <p:spPr bwMode="auto">
          <a:xfrm flipH="1">
            <a:off x="8458200" y="4514850"/>
            <a:ext cx="712788" cy="639763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zh-CN">
              <a:solidFill>
                <a:srgbClr val="FFFFFF"/>
              </a:solidFill>
              <a:latin typeface="黑体" pitchFamily="49" charset="-122"/>
              <a:ea typeface="黑体" pitchFamily="49" charset="-122"/>
              <a:sym typeface="黑体" pitchFamily="49" charset="-122"/>
            </a:endParaRPr>
          </a:p>
        </p:txBody>
      </p:sp>
      <p:sp>
        <p:nvSpPr>
          <p:cNvPr id="6165" name="五边形 18"/>
          <p:cNvSpPr>
            <a:spLocks noChangeArrowheads="1"/>
          </p:cNvSpPr>
          <p:nvPr/>
        </p:nvSpPr>
        <p:spPr bwMode="auto">
          <a:xfrm flipH="1">
            <a:off x="8537575" y="4776788"/>
            <a:ext cx="739775" cy="377825"/>
          </a:xfrm>
          <a:prstGeom prst="homePlate">
            <a:avLst>
              <a:gd name="adj" fmla="val 48931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r>
              <a:rPr lang="en-US" altLang="zh-CN" sz="140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Arial Unicode MS" pitchFamily="34" charset="-122"/>
              </a:rPr>
              <a:t>*</a:t>
            </a:r>
            <a:endParaRPr lang="en-US" altLang="zh-CN">
              <a:solidFill>
                <a:srgbClr val="FFFFFF"/>
              </a:solidFill>
              <a:latin typeface="Calibri" pitchFamily="34" charset="0"/>
              <a:sym typeface="Calibri" pitchFamily="34" charset="0"/>
            </a:endParaRPr>
          </a:p>
        </p:txBody>
      </p:sp>
      <p:sp>
        <p:nvSpPr>
          <p:cNvPr id="2" name="灯片编号占位符 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391525" y="4368800"/>
            <a:ext cx="987425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B1A082D8-6C12-4C2E-BA79-7D4484266FEB}" type="slidenum">
              <a:rPr lang="zh-CN" altLang="en-US">
                <a:solidFill>
                  <a:srgbClr val="0070C0"/>
                </a:solidFill>
              </a:rPr>
              <a:pPr/>
              <a:t>2</a:t>
            </a:fld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52" name="直接连接符 38"/>
          <p:cNvSpPr>
            <a:spLocks noChangeShapeType="1"/>
          </p:cNvSpPr>
          <p:nvPr/>
        </p:nvSpPr>
        <p:spPr bwMode="auto">
          <a:xfrm>
            <a:off x="0" y="371475"/>
            <a:ext cx="3034323" cy="0"/>
          </a:xfrm>
          <a:prstGeom prst="line">
            <a:avLst/>
          </a:prstGeom>
          <a:noFill/>
          <a:ln w="25400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" name="直接连接符 39"/>
          <p:cNvSpPr>
            <a:spLocks noChangeShapeType="1"/>
          </p:cNvSpPr>
          <p:nvPr/>
        </p:nvSpPr>
        <p:spPr bwMode="auto">
          <a:xfrm>
            <a:off x="6195391" y="371475"/>
            <a:ext cx="2948609" cy="0"/>
          </a:xfrm>
          <a:prstGeom prst="line">
            <a:avLst/>
          </a:prstGeom>
          <a:noFill/>
          <a:ln w="25400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" name="TextBox 500"/>
          <p:cNvSpPr>
            <a:spLocks noChangeArrowheads="1"/>
          </p:cNvSpPr>
          <p:nvPr/>
        </p:nvSpPr>
        <p:spPr bwMode="auto">
          <a:xfrm>
            <a:off x="2806724" y="155575"/>
            <a:ext cx="36124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Lucas-</a:t>
            </a:r>
            <a:r>
              <a:rPr lang="en-US" altLang="zh-CN" sz="2000" b="1" dirty="0" err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Kanade</a:t>
            </a:r>
            <a:r>
              <a:rPr lang="en-US" altLang="zh-CN" sz="2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Tracking</a:t>
            </a:r>
            <a:endParaRPr lang="zh-CN" altLang="en-US" sz="20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546" y="2658864"/>
            <a:ext cx="882974" cy="779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2998" y="2658864"/>
            <a:ext cx="879095" cy="779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 descr="J:\Documents\MATLAB\HW3\code\ppt\LK.gif"/>
          <p:cNvPicPr>
            <a:picLocks noChangeAspect="1" noChangeArrowheads="1" noCrop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591" y="2061340"/>
            <a:ext cx="2931832" cy="2152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366692" y="4218094"/>
            <a:ext cx="2105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Iterating [</a:t>
            </a:r>
            <a:r>
              <a:rPr lang="en-US" altLang="zh-CN" sz="1800" dirty="0" err="1" smtClean="0">
                <a:latin typeface="Times New Roman" pitchFamily="18" charset="0"/>
                <a:cs typeface="Times New Roman" pitchFamily="18" charset="0"/>
              </a:rPr>
              <a:t>u;v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]</a:t>
            </a:r>
            <a:endParaRPr lang="zh-CN" alt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009" y="601680"/>
            <a:ext cx="1646024" cy="1646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" name="TextBox 28"/>
          <p:cNvSpPr txBox="1"/>
          <p:nvPr/>
        </p:nvSpPr>
        <p:spPr>
          <a:xfrm>
            <a:off x="1670625" y="2233196"/>
            <a:ext cx="15579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Times New Roman" pitchFamily="18" charset="0"/>
                <a:cs typeface="Times New Roman" pitchFamily="18" charset="0"/>
              </a:rPr>
              <a:t>Constant flow</a:t>
            </a:r>
            <a:endParaRPr lang="zh-CN" alt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584" y="1204912"/>
            <a:ext cx="928642" cy="620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836" y="727127"/>
            <a:ext cx="3265342" cy="7745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5368456" y="1656263"/>
            <a:ext cx="2301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Times New Roman" pitchFamily="18" charset="0"/>
                <a:cs typeface="Times New Roman" pitchFamily="18" charset="0"/>
              </a:rPr>
              <a:t>How to calculate [</a:t>
            </a:r>
            <a:r>
              <a:rPr lang="en-US" altLang="zh-CN" sz="1600" dirty="0" err="1" smtClean="0">
                <a:latin typeface="Times New Roman" pitchFamily="18" charset="0"/>
                <a:cs typeface="Times New Roman" pitchFamily="18" charset="0"/>
              </a:rPr>
              <a:t>u;v</a:t>
            </a:r>
            <a:r>
              <a:rPr lang="en-US" altLang="zh-CN" sz="1600" dirty="0" smtClean="0">
                <a:latin typeface="Times New Roman" pitchFamily="18" charset="0"/>
                <a:cs typeface="Times New Roman" pitchFamily="18" charset="0"/>
              </a:rPr>
              <a:t>]</a:t>
            </a:r>
            <a:endParaRPr lang="zh-CN" alt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742" y="3651054"/>
            <a:ext cx="1712650" cy="67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5" name="直接连接符 34"/>
          <p:cNvCxnSpPr/>
          <p:nvPr/>
        </p:nvCxnSpPr>
        <p:spPr>
          <a:xfrm>
            <a:off x="4584871" y="678642"/>
            <a:ext cx="28094" cy="38362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282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bldLvl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矩形 6"/>
          <p:cNvSpPr>
            <a:spLocks noChangeArrowheads="1"/>
          </p:cNvSpPr>
          <p:nvPr/>
        </p:nvSpPr>
        <p:spPr bwMode="auto">
          <a:xfrm>
            <a:off x="0" y="0"/>
            <a:ext cx="1268413" cy="5143500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>
              <a:solidFill>
                <a:srgbClr val="FFFFFF"/>
              </a:solidFill>
              <a:latin typeface="黑体" pitchFamily="49" charset="-122"/>
              <a:ea typeface="黑体" pitchFamily="49" charset="-122"/>
              <a:sym typeface="黑体" pitchFamily="49" charset="-122"/>
            </a:endParaRPr>
          </a:p>
        </p:txBody>
      </p:sp>
      <p:graphicFrame>
        <p:nvGraphicFramePr>
          <p:cNvPr id="6147" name="表格 6146"/>
          <p:cNvGraphicFramePr/>
          <p:nvPr>
            <p:extLst>
              <p:ext uri="{D42A27DB-BD31-4B8C-83A1-F6EECF244321}">
                <p14:modId xmlns:p14="http://schemas.microsoft.com/office/powerpoint/2010/main" val="2537704082"/>
              </p:ext>
            </p:extLst>
          </p:nvPr>
        </p:nvGraphicFramePr>
        <p:xfrm>
          <a:off x="0" y="952500"/>
          <a:ext cx="1268413" cy="3585845"/>
        </p:xfrm>
        <a:graphic>
          <a:graphicData uri="http://schemas.openxmlformats.org/drawingml/2006/table">
            <a:tbl>
              <a:tblPr/>
              <a:tblGrid>
                <a:gridCol w="1268413"/>
              </a:tblGrid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zh-CN" altLang="en-US" sz="14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chemeClr val="accent3">
                              <a:lumMod val="6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L-K Tracking</a:t>
                      </a:r>
                      <a:endParaRPr lang="zh-CN" altLang="en-US" sz="12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rgbClr val="0070C0"/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Test</a:t>
                      </a:r>
                      <a:r>
                        <a:rPr lang="en-US" altLang="zh-CN" sz="1200" b="1" baseline="0" dirty="0" smtClean="0">
                          <a:solidFill>
                            <a:srgbClr val="0070C0"/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ing car sequence</a:t>
                      </a:r>
                      <a:endParaRPr lang="zh-CN" altLang="en-US" sz="1200" b="1" dirty="0" smtClean="0">
                        <a:solidFill>
                          <a:srgbClr val="0070C0"/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chemeClr val="accent3">
                              <a:lumMod val="6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Template Tracking</a:t>
                      </a:r>
                      <a:endParaRPr lang="zh-CN" altLang="en-US" sz="12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zh-CN" altLang="en-US" sz="12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zh-CN" sz="12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zh-CN" altLang="en-US" sz="1200" dirty="0" smtClean="0">
                        <a:solidFill>
                          <a:srgbClr val="595959"/>
                        </a:solidFill>
                        <a:latin typeface="微软雅黑" charset="-122"/>
                        <a:ea typeface="微软雅黑" charset="-122"/>
                        <a:sym typeface="微软雅黑" charset="-122"/>
                      </a:endParaRPr>
                    </a:p>
                    <a:p>
                      <a:pPr marL="0" lv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charset="0"/>
                        <a:buNone/>
                      </a:pPr>
                      <a:endParaRPr lang="zh-CN" altLang="en-US" sz="1200" dirty="0">
                        <a:solidFill>
                          <a:srgbClr val="595959"/>
                        </a:solidFill>
                        <a:latin typeface="微软雅黑" charset="-122"/>
                        <a:ea typeface="微软雅黑" charset="-122"/>
                        <a:sym typeface="微软雅黑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164" name="直角三角形 17"/>
          <p:cNvSpPr>
            <a:spLocks noChangeArrowheads="1"/>
          </p:cNvSpPr>
          <p:nvPr/>
        </p:nvSpPr>
        <p:spPr bwMode="auto">
          <a:xfrm flipH="1">
            <a:off x="8458200" y="4514850"/>
            <a:ext cx="712788" cy="639763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zh-CN">
              <a:solidFill>
                <a:srgbClr val="FFFFFF"/>
              </a:solidFill>
              <a:latin typeface="黑体" pitchFamily="49" charset="-122"/>
              <a:ea typeface="黑体" pitchFamily="49" charset="-122"/>
              <a:sym typeface="黑体" pitchFamily="49" charset="-122"/>
            </a:endParaRPr>
          </a:p>
        </p:txBody>
      </p:sp>
      <p:sp>
        <p:nvSpPr>
          <p:cNvPr id="6165" name="五边形 18"/>
          <p:cNvSpPr>
            <a:spLocks noChangeArrowheads="1"/>
          </p:cNvSpPr>
          <p:nvPr/>
        </p:nvSpPr>
        <p:spPr bwMode="auto">
          <a:xfrm flipH="1">
            <a:off x="8537575" y="4776788"/>
            <a:ext cx="739775" cy="377825"/>
          </a:xfrm>
          <a:prstGeom prst="homePlate">
            <a:avLst>
              <a:gd name="adj" fmla="val 48931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r>
              <a:rPr lang="en-US" altLang="zh-CN" sz="140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Arial Unicode MS" pitchFamily="34" charset="-122"/>
              </a:rPr>
              <a:t>*</a:t>
            </a:r>
            <a:endParaRPr lang="en-US" altLang="zh-CN">
              <a:solidFill>
                <a:srgbClr val="FFFFFF"/>
              </a:solidFill>
              <a:latin typeface="Calibri" pitchFamily="34" charset="0"/>
              <a:sym typeface="Calibri" pitchFamily="34" charset="0"/>
            </a:endParaRPr>
          </a:p>
        </p:txBody>
      </p:sp>
      <p:sp>
        <p:nvSpPr>
          <p:cNvPr id="2" name="灯片编号占位符 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391525" y="4368800"/>
            <a:ext cx="987425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B1A082D8-6C12-4C2E-BA79-7D4484266FEB}" type="slidenum">
              <a:rPr lang="zh-CN" altLang="en-US">
                <a:solidFill>
                  <a:srgbClr val="0070C0"/>
                </a:solidFill>
              </a:rPr>
              <a:pPr/>
              <a:t>3</a:t>
            </a:fld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52" name="直接连接符 38"/>
          <p:cNvSpPr>
            <a:spLocks noChangeShapeType="1"/>
          </p:cNvSpPr>
          <p:nvPr/>
        </p:nvSpPr>
        <p:spPr bwMode="auto">
          <a:xfrm>
            <a:off x="0" y="371475"/>
            <a:ext cx="3034323" cy="0"/>
          </a:xfrm>
          <a:prstGeom prst="line">
            <a:avLst/>
          </a:prstGeom>
          <a:noFill/>
          <a:ln w="25400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" name="直接连接符 39"/>
          <p:cNvSpPr>
            <a:spLocks noChangeShapeType="1"/>
          </p:cNvSpPr>
          <p:nvPr/>
        </p:nvSpPr>
        <p:spPr bwMode="auto">
          <a:xfrm>
            <a:off x="6195391" y="371475"/>
            <a:ext cx="2948609" cy="0"/>
          </a:xfrm>
          <a:prstGeom prst="line">
            <a:avLst/>
          </a:prstGeom>
          <a:noFill/>
          <a:ln w="25400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" name="TextBox 500"/>
          <p:cNvSpPr>
            <a:spLocks noChangeArrowheads="1"/>
          </p:cNvSpPr>
          <p:nvPr/>
        </p:nvSpPr>
        <p:spPr bwMode="auto">
          <a:xfrm>
            <a:off x="2806724" y="155575"/>
            <a:ext cx="36124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buClr>
                <a:srgbClr val="000000"/>
              </a:buClr>
              <a:defRPr/>
            </a:pPr>
            <a:r>
              <a:rPr lang="en-US" altLang="zh-CN" sz="2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Testing car sequence</a:t>
            </a:r>
            <a:endParaRPr lang="zh-CN" altLang="en-US" sz="20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534" y="766760"/>
            <a:ext cx="2152895" cy="1433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0353" y="766761"/>
            <a:ext cx="2145038" cy="1433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7748" y="766761"/>
            <a:ext cx="2143893" cy="1406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916722" y="2275522"/>
            <a:ext cx="1212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Frame 20</a:t>
            </a:r>
            <a:endParaRPr lang="zh-CN" alt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516813" y="2284094"/>
            <a:ext cx="1212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Frame 60</a:t>
            </a:r>
            <a:endParaRPr lang="zh-CN" alt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063636" y="2286832"/>
            <a:ext cx="1212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Frame 80</a:t>
            </a:r>
            <a:endParaRPr lang="zh-CN" alt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4" name="Picture 6" descr="J:\Documents\MATLAB\HW3\code\ppt\Car_gif.gif"/>
          <p:cNvPicPr>
            <a:picLocks noChangeAspect="1" noChangeArrowheads="1" noCrop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3478" y="2571750"/>
            <a:ext cx="2758785" cy="2069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4516813" y="4404837"/>
            <a:ext cx="1598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Frame 1-40</a:t>
            </a:r>
            <a:endParaRPr lang="zh-CN" alt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3854693" y="555685"/>
            <a:ext cx="14047" cy="19158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6404608" y="512155"/>
            <a:ext cx="14047" cy="19158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6608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bldLvl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矩形 6"/>
          <p:cNvSpPr>
            <a:spLocks noChangeArrowheads="1"/>
          </p:cNvSpPr>
          <p:nvPr/>
        </p:nvSpPr>
        <p:spPr bwMode="auto">
          <a:xfrm>
            <a:off x="0" y="0"/>
            <a:ext cx="1268413" cy="5143500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>
              <a:solidFill>
                <a:srgbClr val="FFFFFF"/>
              </a:solidFill>
              <a:latin typeface="黑体" pitchFamily="49" charset="-122"/>
              <a:ea typeface="黑体" pitchFamily="49" charset="-122"/>
              <a:sym typeface="黑体" pitchFamily="49" charset="-122"/>
            </a:endParaRPr>
          </a:p>
        </p:txBody>
      </p:sp>
      <p:graphicFrame>
        <p:nvGraphicFramePr>
          <p:cNvPr id="6147" name="表格 6146"/>
          <p:cNvGraphicFramePr/>
          <p:nvPr>
            <p:extLst>
              <p:ext uri="{D42A27DB-BD31-4B8C-83A1-F6EECF244321}">
                <p14:modId xmlns:p14="http://schemas.microsoft.com/office/powerpoint/2010/main" val="3541347734"/>
              </p:ext>
            </p:extLst>
          </p:nvPr>
        </p:nvGraphicFramePr>
        <p:xfrm>
          <a:off x="0" y="952500"/>
          <a:ext cx="1268413" cy="3562350"/>
        </p:xfrm>
        <a:graphic>
          <a:graphicData uri="http://schemas.openxmlformats.org/drawingml/2006/table">
            <a:tbl>
              <a:tblPr/>
              <a:tblGrid>
                <a:gridCol w="1268413"/>
              </a:tblGrid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zh-CN" altLang="en-US" sz="14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chemeClr val="accent3">
                              <a:lumMod val="6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L-K Tracking</a:t>
                      </a:r>
                      <a:endParaRPr lang="zh-CN" altLang="en-US" sz="12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chemeClr val="accent3">
                              <a:lumMod val="6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Testing</a:t>
                      </a:r>
                      <a:r>
                        <a:rPr lang="en-US" altLang="zh-CN" sz="1200" b="1" baseline="0" dirty="0" smtClean="0">
                          <a:solidFill>
                            <a:schemeClr val="accent3">
                              <a:lumMod val="6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 car Sequence</a:t>
                      </a:r>
                      <a:endParaRPr lang="zh-CN" altLang="en-US" sz="12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sym typeface="微软雅黑" pitchFamily="34" charset="-122"/>
                        </a:rPr>
                        <a:t>Template Tracking</a:t>
                      </a:r>
                      <a:endParaRPr lang="zh-CN" altLang="en-US" sz="1200" b="1" dirty="0" smtClean="0">
                        <a:solidFill>
                          <a:schemeClr val="bg2">
                            <a:lumMod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zh-CN" altLang="en-US" sz="12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3725">
                <a:tc>
                  <a:txBody>
                    <a:bodyPr/>
                    <a:lstStyle>
                      <a:lvl1pPr marL="0" lvl="0" indent="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Font typeface="Arial" charset="0"/>
                        <a:buNone/>
                        <a:defRPr sz="2000" b="1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1pPr>
                      <a:lvl2pPr marL="457200" lvl="1" indent="-182245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20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2pPr>
                      <a:lvl3pPr marL="1143000" lvl="2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3pPr>
                      <a:lvl4pPr marL="1600200" lvl="3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4pPr>
                      <a:lvl5pPr marL="2057400" lvl="4" indent="-228600" algn="l" defTabSz="914400" eaLnBrk="1" latinLnBrk="0" hangingPunct="1">
                        <a:spcBef>
                          <a:spcPct val="20000"/>
                        </a:spcBef>
                        <a:buClr>
                          <a:schemeClr val="tx2"/>
                        </a:buClr>
                        <a:buFont typeface="Arial" charset="0"/>
                        <a:buChar char="•"/>
                        <a:defRPr sz="1800" kern="1200" baseline="0">
                          <a:solidFill>
                            <a:schemeClr val="tx1"/>
                          </a:solidFill>
                          <a:latin typeface="Arial" charset="0"/>
                          <a:ea typeface="微软雅黑" charset="-122"/>
                          <a:sym typeface="Arial" charset="0"/>
                        </a:defRPr>
                      </a:lvl5pPr>
                    </a:lstStyle>
                    <a:p>
                      <a:pPr marL="0" marR="0" lvl="0" indent="0" algn="ctr" defTabSz="6858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zh-CN" sz="1200" b="1" dirty="0" smtClean="0">
                        <a:solidFill>
                          <a:schemeClr val="accent3">
                            <a:lumMod val="6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sym typeface="微软雅黑" pitchFamily="34" charset="-122"/>
                      </a:endParaRPr>
                    </a:p>
                    <a:p>
                      <a:pPr marL="0" lv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charset="0"/>
                        <a:buNone/>
                      </a:pPr>
                      <a:endParaRPr lang="zh-CN" altLang="en-US" sz="1200" dirty="0">
                        <a:solidFill>
                          <a:srgbClr val="595959"/>
                        </a:solidFill>
                        <a:latin typeface="微软雅黑" charset="-122"/>
                        <a:ea typeface="微软雅黑" charset="-122"/>
                        <a:sym typeface="微软雅黑" charset="-122"/>
                      </a:endParaRPr>
                    </a:p>
                  </a:txBody>
                  <a:tcPr marL="68580" marR="68580" marT="34290" marB="34290" anchor="ctr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FBFBF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164" name="直角三角形 17"/>
          <p:cNvSpPr>
            <a:spLocks noChangeArrowheads="1"/>
          </p:cNvSpPr>
          <p:nvPr/>
        </p:nvSpPr>
        <p:spPr bwMode="auto">
          <a:xfrm flipH="1">
            <a:off x="8458200" y="4514850"/>
            <a:ext cx="712788" cy="639763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zh-CN">
              <a:solidFill>
                <a:srgbClr val="FFFFFF"/>
              </a:solidFill>
              <a:latin typeface="黑体" pitchFamily="49" charset="-122"/>
              <a:ea typeface="黑体" pitchFamily="49" charset="-122"/>
              <a:sym typeface="黑体" pitchFamily="49" charset="-122"/>
            </a:endParaRPr>
          </a:p>
        </p:txBody>
      </p:sp>
      <p:sp>
        <p:nvSpPr>
          <p:cNvPr id="6165" name="五边形 18"/>
          <p:cNvSpPr>
            <a:spLocks noChangeArrowheads="1"/>
          </p:cNvSpPr>
          <p:nvPr/>
        </p:nvSpPr>
        <p:spPr bwMode="auto">
          <a:xfrm flipH="1">
            <a:off x="8537575" y="4776788"/>
            <a:ext cx="739775" cy="377825"/>
          </a:xfrm>
          <a:prstGeom prst="homePlate">
            <a:avLst>
              <a:gd name="adj" fmla="val 48931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r>
              <a:rPr lang="en-US" altLang="zh-CN" sz="140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Arial Unicode MS" pitchFamily="34" charset="-122"/>
              </a:rPr>
              <a:t>*</a:t>
            </a:r>
            <a:endParaRPr lang="en-US" altLang="zh-CN">
              <a:solidFill>
                <a:srgbClr val="FFFFFF"/>
              </a:solidFill>
              <a:latin typeface="Calibri" pitchFamily="34" charset="0"/>
              <a:sym typeface="Calibri" pitchFamily="34" charset="0"/>
            </a:endParaRPr>
          </a:p>
        </p:txBody>
      </p:sp>
      <p:sp>
        <p:nvSpPr>
          <p:cNvPr id="2" name="灯片编号占位符 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391525" y="4368800"/>
            <a:ext cx="987425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B1A082D8-6C12-4C2E-BA79-7D4484266FEB}" type="slidenum">
              <a:rPr lang="zh-CN" altLang="en-US">
                <a:solidFill>
                  <a:srgbClr val="0070C0"/>
                </a:solidFill>
              </a:rPr>
              <a:pPr/>
              <a:t>4</a:t>
            </a:fld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52" name="直接连接符 38"/>
          <p:cNvSpPr>
            <a:spLocks noChangeShapeType="1"/>
          </p:cNvSpPr>
          <p:nvPr/>
        </p:nvSpPr>
        <p:spPr bwMode="auto">
          <a:xfrm>
            <a:off x="0" y="371475"/>
            <a:ext cx="3438525" cy="0"/>
          </a:xfrm>
          <a:prstGeom prst="line">
            <a:avLst/>
          </a:prstGeom>
          <a:noFill/>
          <a:ln w="25400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" name="直接连接符 39"/>
          <p:cNvSpPr>
            <a:spLocks noChangeShapeType="1"/>
          </p:cNvSpPr>
          <p:nvPr/>
        </p:nvSpPr>
        <p:spPr bwMode="auto">
          <a:xfrm>
            <a:off x="5836919" y="371475"/>
            <a:ext cx="3307081" cy="0"/>
          </a:xfrm>
          <a:prstGeom prst="line">
            <a:avLst/>
          </a:prstGeom>
          <a:noFill/>
          <a:ln w="25400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" name="TextBox 500"/>
          <p:cNvSpPr>
            <a:spLocks noChangeArrowheads="1"/>
          </p:cNvSpPr>
          <p:nvPr/>
        </p:nvSpPr>
        <p:spPr bwMode="auto">
          <a:xfrm>
            <a:off x="2806724" y="155575"/>
            <a:ext cx="361248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buClr>
                <a:srgbClr val="000000"/>
              </a:buClr>
              <a:defRPr/>
            </a:pPr>
            <a:r>
              <a:rPr lang="en-US" altLang="zh-CN" sz="2000" b="1" dirty="0">
                <a:solidFill>
                  <a:schemeClr val="bg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Template Tracking</a:t>
            </a:r>
            <a:endParaRPr lang="zh-CN" altLang="en-US" sz="2000" b="1" dirty="0">
              <a:solidFill>
                <a:schemeClr val="bg2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ctr"/>
            <a:endParaRPr lang="zh-CN" altLang="en-US" sz="20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25" y="584835"/>
            <a:ext cx="1924050" cy="1857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355" y="2778324"/>
            <a:ext cx="1577074" cy="59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357" y="3383361"/>
            <a:ext cx="1733550" cy="654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TextBox 41"/>
          <p:cNvSpPr txBox="1"/>
          <p:nvPr/>
        </p:nvSpPr>
        <p:spPr>
          <a:xfrm>
            <a:off x="1965692" y="4145518"/>
            <a:ext cx="1188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i="1" dirty="0" smtClean="0">
                <a:solidFill>
                  <a:srgbClr val="FF0000"/>
                </a:solidFill>
              </a:rPr>
              <a:t>X</a:t>
            </a:r>
            <a:r>
              <a:rPr lang="en-US" altLang="zh-CN" sz="1800" i="1" baseline="-25000" dirty="0" smtClean="0">
                <a:solidFill>
                  <a:srgbClr val="FF0000"/>
                </a:solidFill>
              </a:rPr>
              <a:t>t</a:t>
            </a:r>
            <a:r>
              <a:rPr lang="en-US" altLang="zh-CN" sz="1800" baseline="-25000" dirty="0" smtClean="0">
                <a:solidFill>
                  <a:srgbClr val="FF0000"/>
                </a:solidFill>
              </a:rPr>
              <a:t>+1</a:t>
            </a:r>
            <a:r>
              <a:rPr lang="en-US" altLang="zh-CN" sz="1800" dirty="0" smtClean="0"/>
              <a:t>=</a:t>
            </a:r>
            <a:r>
              <a:rPr lang="en-US" altLang="zh-CN" sz="1800" i="1" dirty="0" smtClean="0"/>
              <a:t>M </a:t>
            </a:r>
            <a:r>
              <a:rPr lang="en-US" altLang="zh-CN" sz="1800" i="1" dirty="0" err="1" smtClean="0"/>
              <a:t>X</a:t>
            </a:r>
            <a:r>
              <a:rPr lang="en-US" altLang="zh-CN" sz="1800" i="1" baseline="-25000" dirty="0" err="1" smtClean="0"/>
              <a:t>t</a:t>
            </a:r>
            <a:endParaRPr lang="zh-CN" altLang="en-US" sz="18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2965" y="671933"/>
            <a:ext cx="3068341" cy="121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10" y="2302972"/>
            <a:ext cx="2331710" cy="17070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6" name="TextBox 45"/>
          <p:cNvSpPr txBox="1"/>
          <p:nvPr/>
        </p:nvSpPr>
        <p:spPr>
          <a:xfrm>
            <a:off x="5234941" y="1830980"/>
            <a:ext cx="2301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Times New Roman" pitchFamily="18" charset="0"/>
                <a:cs typeface="Times New Roman" pitchFamily="18" charset="0"/>
              </a:rPr>
              <a:t>How to calculate M</a:t>
            </a:r>
            <a:endParaRPr lang="zh-CN" alt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090161" y="4138136"/>
            <a:ext cx="28879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Times New Roman" pitchFamily="18" charset="0"/>
                <a:cs typeface="Times New Roman" pitchFamily="18" charset="0"/>
              </a:rPr>
              <a:t>Result: white is moving things</a:t>
            </a:r>
            <a:endParaRPr lang="zh-CN" alt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861844" y="2408992"/>
            <a:ext cx="2301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Times New Roman" pitchFamily="18" charset="0"/>
                <a:cs typeface="Times New Roman" pitchFamily="18" charset="0"/>
              </a:rPr>
              <a:t>Affine flow</a:t>
            </a:r>
            <a:endParaRPr lang="zh-CN" alt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9" name="直接连接符 48"/>
          <p:cNvCxnSpPr/>
          <p:nvPr/>
        </p:nvCxnSpPr>
        <p:spPr>
          <a:xfrm>
            <a:off x="4120723" y="612257"/>
            <a:ext cx="28094" cy="38644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695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bldLvl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矩形 1"/>
          <p:cNvSpPr>
            <a:spLocks noChangeArrowheads="1"/>
          </p:cNvSpPr>
          <p:nvPr/>
        </p:nvSpPr>
        <p:spPr bwMode="auto">
          <a:xfrm>
            <a:off x="-6350" y="0"/>
            <a:ext cx="9144000" cy="5143500"/>
          </a:xfrm>
          <a:custGeom>
            <a:avLst/>
            <a:gdLst>
              <a:gd name="T0" fmla="*/ 0 w 12192000"/>
              <a:gd name="T1" fmla="*/ 0 h 5943600"/>
              <a:gd name="T2" fmla="*/ 10537372 w 12192000"/>
              <a:gd name="T3" fmla="*/ 1623664 h 5943600"/>
              <a:gd name="T4" fmla="*/ 12192000 w 12192000"/>
              <a:gd name="T5" fmla="*/ 5943600 h 5943600"/>
              <a:gd name="T6" fmla="*/ 0 w 12192000"/>
              <a:gd name="T7" fmla="*/ 5943600 h 5943600"/>
              <a:gd name="T8" fmla="*/ 0 w 12192000"/>
              <a:gd name="T9" fmla="*/ 0 h 5943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192000" h="5943600">
                <a:moveTo>
                  <a:pt x="0" y="0"/>
                </a:moveTo>
                <a:lnTo>
                  <a:pt x="10537372" y="1623664"/>
                </a:lnTo>
                <a:lnTo>
                  <a:pt x="12192000" y="5943600"/>
                </a:lnTo>
                <a:lnTo>
                  <a:pt x="0" y="5943600"/>
                </a:lnTo>
                <a:lnTo>
                  <a:pt x="0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40962" name="等腰三角形 4"/>
          <p:cNvSpPr>
            <a:spLocks noChangeArrowheads="1"/>
          </p:cNvSpPr>
          <p:nvPr/>
        </p:nvSpPr>
        <p:spPr bwMode="auto">
          <a:xfrm>
            <a:off x="7037388" y="1400175"/>
            <a:ext cx="2112962" cy="3743325"/>
          </a:xfrm>
          <a:prstGeom prst="triangle">
            <a:avLst>
              <a:gd name="adj" fmla="val 41042"/>
            </a:avLst>
          </a:prstGeom>
          <a:solidFill>
            <a:srgbClr val="E2E9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 sz="100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40963" name="矩形 6"/>
          <p:cNvSpPr>
            <a:spLocks noChangeArrowheads="1"/>
          </p:cNvSpPr>
          <p:nvPr/>
        </p:nvSpPr>
        <p:spPr bwMode="auto">
          <a:xfrm>
            <a:off x="7851775" y="0"/>
            <a:ext cx="1292225" cy="663575"/>
          </a:xfrm>
          <a:custGeom>
            <a:avLst/>
            <a:gdLst>
              <a:gd name="T0" fmla="*/ 0 w 1723550"/>
              <a:gd name="T1" fmla="*/ 0 h 885371"/>
              <a:gd name="T2" fmla="*/ 1723550 w 1723550"/>
              <a:gd name="T3" fmla="*/ 0 h 885371"/>
              <a:gd name="T4" fmla="*/ 1723550 w 1723550"/>
              <a:gd name="T5" fmla="*/ 885371 h 885371"/>
              <a:gd name="T6" fmla="*/ 1451428 w 1723550"/>
              <a:gd name="T7" fmla="*/ 275771 h 885371"/>
              <a:gd name="T8" fmla="*/ 0 w 1723550"/>
              <a:gd name="T9" fmla="*/ 0 h 885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3550" h="885371">
                <a:moveTo>
                  <a:pt x="0" y="0"/>
                </a:moveTo>
                <a:lnTo>
                  <a:pt x="1723550" y="0"/>
                </a:lnTo>
                <a:lnTo>
                  <a:pt x="1723550" y="885371"/>
                </a:lnTo>
                <a:lnTo>
                  <a:pt x="1451428" y="275771"/>
                </a:lnTo>
                <a:lnTo>
                  <a:pt x="0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40965" name="矩形 6"/>
          <p:cNvSpPr>
            <a:spLocks noChangeArrowheads="1"/>
          </p:cNvSpPr>
          <p:nvPr/>
        </p:nvSpPr>
        <p:spPr bwMode="auto">
          <a:xfrm>
            <a:off x="612775" y="1555750"/>
            <a:ext cx="3319463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6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THANKS</a:t>
            </a:r>
            <a:endParaRPr lang="zh-CN" altLang="en-US" sz="600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" name="灯片编号占位符 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391525" y="4368800"/>
            <a:ext cx="987425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70BAA41A-3F35-4A93-8993-37AF6AB1BFD8}" type="slidenum">
              <a:rPr lang="zh-CN" altLang="en-US">
                <a:solidFill>
                  <a:srgbClr val="0070C0"/>
                </a:solidFill>
              </a:rPr>
              <a:pPr/>
              <a:t>5</a:t>
            </a:fld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0" name="矩形 24"/>
          <p:cNvSpPr>
            <a:spLocks noChangeArrowheads="1"/>
          </p:cNvSpPr>
          <p:nvPr/>
        </p:nvSpPr>
        <p:spPr bwMode="auto">
          <a:xfrm>
            <a:off x="1445549" y="2778622"/>
            <a:ext cx="13430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>
              <a:buFont typeface="Arial" charset="0"/>
              <a:buNone/>
            </a:pPr>
            <a:r>
              <a:rPr lang="en-US" altLang="zh-CN" dirty="0" smtClean="0">
                <a:solidFill>
                  <a:schemeClr val="bg1"/>
                </a:solidFill>
                <a:latin typeface="Arial" charset="0"/>
                <a:cs typeface="Arial" charset="0"/>
              </a:rPr>
              <a:t>Chi Liu 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矩形 24"/>
          <p:cNvSpPr>
            <a:spLocks noChangeArrowheads="1"/>
          </p:cNvSpPr>
          <p:nvPr/>
        </p:nvSpPr>
        <p:spPr bwMode="auto">
          <a:xfrm>
            <a:off x="381236" y="3077329"/>
            <a:ext cx="36476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>
              <a:buFont typeface="Arial" charset="0"/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Carnegie Mellon University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20"/>
          <p:cNvSpPr txBox="1"/>
          <p:nvPr/>
        </p:nvSpPr>
        <p:spPr>
          <a:xfrm>
            <a:off x="1597014" y="3375152"/>
            <a:ext cx="1216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2016.1.11</a:t>
            </a:r>
            <a:endParaRPr lang="zh-CN" altLang="en-US" sz="2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969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" dur="500"/>
                                        <p:tgtEl>
                                          <p:spTgt spid="40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5" grpId="0" bldLvl="0"/>
      <p:bldP spid="10" grpId="0" autoUpdateAnimBg="0"/>
      <p:bldP spid="11" grpId="0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174D6D3B-4968-43D8-8D7A-33D179D7484D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Dy6r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A8uqxI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Dy6rEi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PLqsSC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PLqsSG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PLqsSD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PLqsSJr5lmRrAAAAawAAABwAAAB1bml2ZXJzYWwvbG9jYWxfc2V0dGluZ3MueG1ss7GvyM1RKEstKs7Mz7NVMtQzUFJIzUvOT8nMS7dVCg1x07VQUiguScxLSczJz0u1VcrLV1Kwt+OyyclPTswJTi0pASosVijISaxMLQpJzQUySlL9EnOBKp/tmfJ8ya5n09qfr9ivpG/HBQ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PLqsSLCHI/RsAQAA9wIAACkAAAB1bml2ZXJzYWwvc2tpbl9jdXN0b21pemF0aW9uX3NldHRpbmdzLnhtbI1S20okMRB99yuCPzBJKreGdiC3lnlR0QGfm+ns0qyml07EZcnHm3Z3GEdHNPVUdU6doiqnTb/GaJ9Snh7Hv30ep3gXch7jz7Q+Q6jdTQ/TfDOHFHJaHSr3Yxym5038MS21Wk25j0M/D3ZB0xqj7vUhJbVyqmbMMIok89Qr5Dy3FWvANWAr5iix7eqdxD/dOexCzKdV29UR+rFhE1OY8yYO4c8ajtlvoeMNLud+GCsvrQVbouynFseWQIxwyX2hGgAEstwRh4uUjdQEecw4hmIUBQqIcE4aUYikHGrWNaKqMN8IxCRj1BXqae1GWhtHbZHQEKLrNK8aW7rOSIwRIQSYK1xAZzCqbKgaGtRyQHBgQBRtNFGAOtuZjhXvvLAcKeoFxoUZAxgfjnvY7u25DtVvr7M/5xeCJ7/gJLp4a3XCXO3uaZ4reRsefz/0OaBxuDi/ufV3/mqrt5vrq/P/vnz18J61mLVu/am3XwBQSwMEFAACAAgAPbqsSCTg/xfEDAAAYxkAABcAAAB1bml2ZXJzYWwvdW5pdmVyc2FsLnBuZ+1XaVxT55o/isVOLSBqCrI7ttJFxKgBFJO4AOIom4QisouWyy7IIQYI0UtbBEXa3lvwgiESLAHCTkMwAUJF4NYYUFnCYqSCISSHJGAgIWSbg/bOb2a+zefhw/md8/zf9z3P+n/Oc/L9fU+ZfGT1EQAAJqe9Pc4BgBECADbe/NAYRox/4u+Gbxuunjt1AmgYsBHDwqbY4z7HAaC5aIs2+gNY/rcr3iFXAcC0Z+3a0J9SfQkALFdOexzHXYuQCs7QLwnH+1/rz+YA2GNVJ4ynP3Xbnr8b8bEH7vElhy83eVSctvmi4HNfj022f9n/1/s3HbYN52/e+mLgqGeNq0pJnKAFT4EThvAJ9uqFKwHshPqgoISRaCynNojtXFclLkvpCiEqx2Ppfhj1m8eb7bNhc648NK+1qLWeFafhshd7LaRPYOzMiFnMkfyCMyX7GFs2AkBdoG3qNsQUyUBkw4vdLiPbLSR3q5P3/PmMWZ2rzPiXwNoJb2Fvg0NyzAMHP5oHbAAADw/Y8a3m6+A6uA6ug+vgOrgOroPr4Dq4Dv4/BPdla6TMrwDg+tD/8UfhDS5gcZkf2RiRoxaOzBRhuzLnKvK+xk8RVShacrCgi0UGs9hSAIjqJDzlFzIHbrF0wu8sIsYSws5zR4/E6GQtgzCUZ2Mht0VEwu+QvMqSJ6XMM2qTUwSy5CwAaJ+gUXIyeV2Ee9Wp0UmhTF7rhdmOQgI+QCXeN8lp7KycFtMoySl/MBqS8Ux0jYhC0nu4poj9SKtDkr/5YR5KtCS9gkLn6KQpjvrFIlIYitJDMOhUznJNcARBWEBQ6M5xeYpvQEqhsGtVQv9qtlCB74zko70Gpo+0OalKONrLMxlVs3j2wHTJ3/12bzClvbqN7rtvqderOMxJNP0yCyw6LmDG6r7XvApIjbhVv2ZHvtU9wZUeE0cjRrL+RT3zVeYIAfEpmGMSxZXnqNh/GxKm2XhJNQX5EyL8y9R+YVP1DU278xM5yaBhHD8PjcTVh3ILCcvt1TcyedbYQSiD1f/PkLD+KmF8KPQWag5TiJYHnlRgX9dxlXGfdo9Xu8bbEd78qFxW3k2fxECjh/eA9hRhWVrWKU985cCt5CxfunE0qp0+ZPUA5D6NPzZhsiIhiwkOwSUMrvBHug5j9gwKX/0of5VweKHhep2mNqdhq41q/OZPzWFouz7HYJQ3BRvUvthnPbl/5yjayzfLlmEyI/LhjrgU9SsqqNP8lW8V/hSvjWEpku1/yEDl2HsrXMBI/GSOFXX6733R/872OmbyH6Ibr49galaWh4ktHfL4hXAad4xO6ad9iFqwz121uld0+cm1o8PXieqak7qsISJbhkybgKopUCor6aG5hYIQK13TtPW9pvMaGUppCU5i1zQtsxV1XZG7vjwRc53PKxtx/03h3ku2+ucdfM/hDlmXdUCzTRR/kHuDsJNrNnOALWSaTMAJfgGNgQ+TmM7P0fZmFexkICMw75GNQvV5MYu4H36pF2iJY+o02xAVyG5ollecywox+TSh6/4KCKoEKTsRAqFFQDNbxtowxkOSkA+HpLkhzIHmWmzZpDSXeLPgmeUfoOL7Iw8uCw4gdoB7s/B70XlBeft5u1xJNOqAfZ7bz2p3ROuFHBsMrk9lK+lIDempkuMSM28/4DdDadSNf6wuj4amMBrp/XWTZq3J5BiljC1v00QHc0Jwe2nhos9Y0tPSbQjEx5AeF2uC67e4lCeMKuqp1oXlQqlTw0TkowpjKcjBLRUuWP8YQItZQDcGlhw0G01wwDa22owNtsGJvGq73P5S1BaWELAooTe2iVIyfeYarK/zTHUWqw1Bgq67IGTTuuT8RUGBv8mzvqgksrDCscdtPi5uUpiaER/Jf+152ePx3WAjNbIRY2spGowctvsNWVwmZ5sDYA452aqJr3tFjoTrBfzHblzGQ6eyR3tG0Pb8GgtGEVZ/TXqVJFD/Agfe5Yw+O7Fzw69Lw4F+4eWRnNBZgnPn0gtJvmP5efTqXGWoM+2oZr61xLkyp5z/BRiCavQtUbSJlb11obFlLCdGoYIw4zKaMcxJcJdMkUsjNY055aqYGm69AlK96Rh4Eafs/SGbcwIHbOaj7d2XT6zwXKe0hoMGCf879a9D4a4ANNK8JIDEDaM+MVHhjRBUZYZZiYKEw2VnUSRt8vkc6lu1iEK5hzWe18wp+9e0InlGGqu5QVGh6wCrZjb4yghu8mgbc2NlVTPWxQckMp7GkZUaBHWjW7tM7ZZYWszl0chwqcwRV17nSRPEmHgrI8E5JJLiSr1oN/c1EMZKF7/RmhuheCWtSwPu8nt7D5I+8odGcdFIZzY9mfKUBbbtDEyacksJx91Wk5t9k/Df9d6svXy0UMeOmyJ7oV1YxJb8asC0IQtjWlaF5LhL0/kmx+R79ROBPtwN0pWl+zkyKrUD5rCjqOhGhk+Zcd+MQHPYwas7Pc9TSp10hCssaTYuURFHpd7WuRVHynrSqqur+72Yfi7miO7fwMH+6KFDs/j3XoCNlZraGmMOqt1p9ycS8nIp1iwzwT+smHubK64iOKAxAsupfstcmXBXAFui/H0tYKVw62obUY44boGoFw879UR9i/NRONq3nvT0FCt/30O9mAs3vym6IyX77ZsNSLoiPoJpeoXxLnh9Wtm7LHXKwPRIqGrxsxnknO1x/0CTNkizA1VV6kwbaPxtMVG/4+Jjb/IoCzXy+niMvotFPACNjldVsQQx7AR3vmdvB/mXtoSuOnUTrRQ7aO3Ra/iTRWLc/uHc5SKSdkbSSNJBkuZ+O/ajXDNMO0vaNulbbG7RFK7KtnHxicnBT4hhdrwK0crHUTwK7vYNxX7jzpntecjuCNP7CRMu+8s53UdNiRf03z0gpmsujda3+vjEuPepjkmmUIXEg3p0I7/GoSZu07iW+FP0/FTrnYLMRHjf9oDmBYpBGwuKyPjyb0+i/fkPry1O/36AkVg/FP7JQuv/rKBO/Sr0roImDt0P9/LcmefkZFgd2mc0o95eBOZtkta+z2W81SSS9MJ/CBMQQHk2jOMOIFGmOitTBGJ5bO5dvCsw+e2i8qyJH+aGWxi++JDuQZYoJrYjF1VFeLWiclurn+7MNZpqMln0UheTv7CrLfP2jRwynkCBeVgn56zsEwFDb4fuEEFNzDtPFUkNzdN3iwOQKTP+z/01NKVnDSWB3CxAXJpp4e6iUu22C/RjXrizEqy+tqe0+HUTz4n5siVzsdciWN6pshM9vTqIxqfdtYZGtoSpssdPqbLDaBEO/e7uAi0oKoFdPy+HGjmYZQvyGZNvXE1kEN7bqVW7xQfl3aA4lTg8CD2FRhyyYJK+pI1Ii+Be7AKyizWVprm1in7axyhSYs85p0DNg5wIO9mhfbS+8pmOZtJQt5Wk2b8oP5mUuPvLPcsfzK+a9h6wkgwQFTxXv+FBrtrs6EK3pEsjS9hcH6Zh3TgULCl31syVF5UN37rQ6Z2hcOncsxaob2IXDUH3Tr3vmGx4/GEKLNgrPOo081nS4LxyMgVLKEk3/b72sdDh14GykhpYY5d6ll48kz1n/DysJqtrvjILY3cCLwASVW+5zsz/1vWXhvyYcNenXkyD6pkR5lt+sf62WJjmKkgPZNvwu5K38n5mibgYlmhm15ohye8GAcbyeVATNVp/tU7SiCYrm2jHcWc9epdrrD2u/iJTtxTJ1Nc+FIBGTWXOHO2B1Zxewp8fr1VY2SSxySwAKTYl1cr9926u4MqD3LTibOhPM2f4K58F8Z/DbGTTYyRs/ljMcJKhLlRk2Ql/raRK+Rk4v349GZHDOVIGf5/ZMUgk1K5SM3Rx44T7T9TPTagPz63l1pY2jnYcPJe593MAq0FFtDZ+IGgbZIF3eCF62Uv3Lweg/ovsjlvqNT5eAhi3v0/SL+Rh68oJs//I6H7CkEqZU13xAO9nGQtqUML+nCQ9iCgJf2eW5ozBUJAg2GeIWQrRFs3wW4b0pB3QvC1CxIjAOzVjDerBUIOrNMQpFEov+UBLvcM/+ti5hvW01e2THdcjbTSqrzJ2WtgpHF3yrh1Mlle7FZm1EDNexlKIGW8FBRo5h1N48/V07y1H7nvWAIAoqDP66u3oZqh94XxPbZt4a0qf1BYh9Je72T2Ke9Vb510tDx6OtgdZHxfk2eesvGn6odTxc+B6DFjel80ew4dd60wxYHwRCP4tfiRJ94ZzvRGLcn/f/wAgLOV/zd8/boFH63B3I3iiLpPkb8FqF066b/+XoFsK/C+BbvDB1MMHlEG2AUOnccNLUwY9M3wrvFqzGn22pJJaZU/Spi7rVFPMr+CRHueMc9UeqP/asNk8bFOh9WHvr+GzwGlPX4+GE1F//U9QSwMEFAACAAgAPbqsSHBr3rpLAAAAagAAABsAAAB1bml2ZXJzYWwvdW5pdmVyc2FsLnBuZy54bWyzsa/IzVEoSy0qzszPs1Uy1DNQsrfj5bIpKEoty0wtV6gAigEFIUBJoRLINUJwyzNTSjJslczNTBFiGamZ6Rkltkqm5iZwQX2gkQBQSwECAAAUAAIACAA8uqxIFQ6tKGQEAAAHEQAAHQAAAAAAAAABAAAAAAAAAAAAdW5pdmVyc2FsL2NvbW1vbl9tZXNzYWdlcy5sbmdQSwECAAAUAAIACAA8uqxICH4LIykDAACGDAAAJwAAAAAAAAABAAAAAACfBAAAdW5pdmVyc2FsL2ZsYXNoX3B1Ymxpc2hpbmdfc2V0dGluZ3MueG1sUEsBAgAAFAACAAgAPLqsSLX8CWS6AgAAVQoAACEAAAAAAAAAAQAAAAAADQgAAHVuaXZlcnNhbC9mbGFzaF9za2luX3NldHRpbmdzLnhtbFBLAQIAABQAAgAIADy6rEgqlg9n/gIAAJcLAAAmAAAAAAAAAAEAAAAAAAYLAAB1bml2ZXJzYWwvaHRtbF9wdWJsaXNoaW5nX3NldHRpbmdzLnhtbFBLAQIAABQAAgAIADy6rEhocVKRmgEAAB8GAAAfAAAAAAAAAAEAAAAAAEgOAAB1bml2ZXJzYWwvaHRtbF9za2luX3NldHRpbmdzLmpzUEsBAgAAFAACAAgAPLqsSD08L9HBAAAA5QEAABoAAAAAAAAAAQAAAAAAHxAAAHVuaXZlcnNhbC9pMThuX3ByZXNldHMueG1sUEsBAgAAFAACAAgAPLqsSJr5lmRrAAAAawAAABwAAAAAAAAAAQAAAAAAGBEAAHVuaXZlcnNhbC9sb2NhbF9zZXR0aW5ncy54bWxQSwECAAAUAAIACABElFdHI7RO+/sCAACwCAAAFAAAAAAAAAABAAAAAAC9EQAAdW5pdmVyc2FsL3BsYXllci54bWxQSwECAAAUAAIACAA8uqxIsIcj9GwBAAD3AgAAKQAAAAAAAAABAAAAAADqFAAAdW5pdmVyc2FsL3NraW5fY3VzdG9taXphdGlvbl9zZXR0aW5ncy54bWxQSwECAAAUAAIACAA9uqxIJOD/F8QMAABjGQAAFwAAAAAAAAAAAAAAAACdFgAAdW5pdmVyc2FsL3VuaXZlcnNhbC5wbmdQSwECAAAUAAIACAA9uqxIcGveuksAAABqAAAAGwAAAAAAAAABAAAAAACWIwAAdW5pdmVyc2FsL3VuaXZlcnNhbC5wbmcueG1sUEsFBgAAAAALAAsASQMAABokAAAAAA=="/>
  <p:tag name="ISPRING_PRESENTATION_TITLE" val="HG000608"/>
  <p:tag name="ISPRING_SCORM_RATE_QUIZZES" val="0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基本">
  <a:themeElements>
    <a:clrScheme name="">
      <a:dk1>
        <a:srgbClr val="000000"/>
      </a:dk1>
      <a:lt1>
        <a:srgbClr val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FFFFFF"/>
      </a:accent3>
      <a:accent4>
        <a:srgbClr val="000000"/>
      </a:accent4>
      <a:accent5>
        <a:srgbClr val="ADD7FE"/>
      </a:accent5>
      <a:accent6>
        <a:srgbClr val="3D76BD"/>
      </a:accent6>
      <a:hlink>
        <a:srgbClr val="0080FF"/>
      </a:hlink>
      <a:folHlink>
        <a:srgbClr val="5EAEFF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FFFFFF"/>
      </a:accent3>
      <a:accent4>
        <a:srgbClr val="000000"/>
      </a:accent4>
      <a:accent5>
        <a:srgbClr val="ADD7FE"/>
      </a:accent5>
      <a:accent6>
        <a:srgbClr val="3D76BD"/>
      </a:accent6>
      <a:hlink>
        <a:srgbClr val="0080FF"/>
      </a:hlink>
      <a:folHlink>
        <a:srgbClr val="5EAEFF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581</TotalTime>
  <Pages>0</Pages>
  <Words>93</Words>
  <Characters>0</Characters>
  <Application>Microsoft Office PowerPoint</Application>
  <DocSecurity>0</DocSecurity>
  <PresentationFormat>全屏显示(16:9)</PresentationFormat>
  <Lines>0</Lines>
  <Paragraphs>49</Paragraphs>
  <Slides>5</Slides>
  <Notes>5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6" baseType="lpstr">
      <vt:lpstr>基本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HG000608</dc:title>
  <dc:creator>win8-imac</dc:creator>
  <cp:lastModifiedBy>Windows 用户</cp:lastModifiedBy>
  <cp:revision>182</cp:revision>
  <dcterms:created xsi:type="dcterms:W3CDTF">2014-05-08T14:30:00Z</dcterms:created>
  <dcterms:modified xsi:type="dcterms:W3CDTF">2017-01-10T00:04:07Z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2052-10.1.0.5400</vt:lpwstr>
  </property>
</Properties>
</file>

<file path=docProps/thumbnail.jpeg>
</file>